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9" r:id="rId1"/>
    <p:sldMasterId id="2147483670" r:id="rId2"/>
  </p:sldMasterIdLst>
  <p:notesMasterIdLst>
    <p:notesMasterId r:id="rId39"/>
  </p:notesMasterIdLst>
  <p:sldIdLst>
    <p:sldId id="256" r:id="rId3"/>
    <p:sldId id="317" r:id="rId4"/>
    <p:sldId id="301" r:id="rId5"/>
    <p:sldId id="296" r:id="rId6"/>
    <p:sldId id="258" r:id="rId7"/>
    <p:sldId id="297" r:id="rId8"/>
    <p:sldId id="298" r:id="rId9"/>
    <p:sldId id="302" r:id="rId10"/>
    <p:sldId id="299" r:id="rId11"/>
    <p:sldId id="300" r:id="rId12"/>
    <p:sldId id="303" r:id="rId13"/>
    <p:sldId id="314" r:id="rId14"/>
    <p:sldId id="305" r:id="rId15"/>
    <p:sldId id="306" r:id="rId16"/>
    <p:sldId id="315" r:id="rId17"/>
    <p:sldId id="308" r:id="rId18"/>
    <p:sldId id="309" r:id="rId19"/>
    <p:sldId id="318" r:id="rId20"/>
    <p:sldId id="331" r:id="rId21"/>
    <p:sldId id="316" r:id="rId22"/>
    <p:sldId id="310" r:id="rId23"/>
    <p:sldId id="311" r:id="rId24"/>
    <p:sldId id="312" r:id="rId25"/>
    <p:sldId id="313" r:id="rId26"/>
    <p:sldId id="325" r:id="rId27"/>
    <p:sldId id="319" r:id="rId28"/>
    <p:sldId id="320" r:id="rId29"/>
    <p:sldId id="324" r:id="rId30"/>
    <p:sldId id="321" r:id="rId31"/>
    <p:sldId id="322" r:id="rId32"/>
    <p:sldId id="323" r:id="rId33"/>
    <p:sldId id="326" r:id="rId34"/>
    <p:sldId id="327" r:id="rId35"/>
    <p:sldId id="328" r:id="rId36"/>
    <p:sldId id="329" r:id="rId37"/>
    <p:sldId id="330" r:id="rId38"/>
  </p:sldIdLst>
  <p:sldSz cx="9144000" cy="6858000" type="screen4x3"/>
  <p:notesSz cx="7010400" cy="9296400"/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00"/>
    <a:srgbClr val="66FF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AC9389C-6389-4B40-9E2F-6B4C688D4F19}">
  <a:tblStyle styleId="{3AC9389C-6389-4B40-9E2F-6B4C688D4F19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127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127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  <a:fill>
          <a:solidFill>
            <a:srgbClr val="EFF3F9"/>
          </a:solidFill>
        </a:fill>
      </a:tcStyle>
    </a:wholeTbl>
    <a:band1H>
      <a:tcStyle>
        <a:tcBdr/>
        <a:fill>
          <a:solidFill>
            <a:srgbClr val="DBE5F1"/>
          </a:solidFill>
        </a:fill>
      </a:tcStyle>
    </a:band1H>
    <a:band1V>
      <a:tcStyle>
        <a:tcBdr/>
        <a:fill>
          <a:solidFill>
            <a:srgbClr val="DBE5F1"/>
          </a:solidFill>
        </a:fill>
      </a:tcStyle>
    </a:band1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1" d="100"/>
          <a:sy n="71" d="100"/>
        </p:scale>
        <p:origin x="135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tableStyles" Target="tableStyle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037839" cy="46481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0"/>
              </a:spcBef>
              <a:spcAft>
                <a:spcPts val="0"/>
              </a:spcAft>
              <a:defRPr/>
            </a:lvl1pPr>
            <a:lvl2pPr marL="457200" marR="0" indent="0" algn="l" rtl="0">
              <a:spcBef>
                <a:spcPts val="0"/>
              </a:spcBef>
              <a:spcAft>
                <a:spcPts val="0"/>
              </a:spcAft>
              <a:defRPr/>
            </a:lvl2pPr>
            <a:lvl3pPr marL="914400" marR="0" indent="0" algn="l" rtl="0">
              <a:spcBef>
                <a:spcPts val="0"/>
              </a:spcBef>
              <a:spcAft>
                <a:spcPts val="0"/>
              </a:spcAft>
              <a:defRPr/>
            </a:lvl3pPr>
            <a:lvl4pPr marL="1371600" marR="0" indent="0" algn="l" rtl="0">
              <a:spcBef>
                <a:spcPts val="0"/>
              </a:spcBef>
              <a:spcAft>
                <a:spcPts val="0"/>
              </a:spcAft>
              <a:defRPr/>
            </a:lvl4pPr>
            <a:lvl5pPr marL="1828800" marR="0" indent="0" algn="l" rtl="0">
              <a:spcBef>
                <a:spcPts val="0"/>
              </a:spcBef>
              <a:spcAft>
                <a:spcPts val="0"/>
              </a:spcAft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" name="Shape 3"/>
          <p:cNvSpPr txBox="1">
            <a:spLocks noGrp="1"/>
          </p:cNvSpPr>
          <p:nvPr>
            <p:ph type="dt" idx="10"/>
          </p:nvPr>
        </p:nvSpPr>
        <p:spPr>
          <a:xfrm>
            <a:off x="3970937" y="0"/>
            <a:ext cx="3037839" cy="46481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r" rtl="0">
              <a:spcBef>
                <a:spcPts val="0"/>
              </a:spcBef>
              <a:spcAft>
                <a:spcPts val="0"/>
              </a:spcAft>
              <a:defRPr/>
            </a:lvl1pPr>
            <a:lvl2pPr marL="457200" marR="0" indent="0" algn="l" rtl="0">
              <a:spcBef>
                <a:spcPts val="0"/>
              </a:spcBef>
              <a:spcAft>
                <a:spcPts val="0"/>
              </a:spcAft>
              <a:defRPr/>
            </a:lvl2pPr>
            <a:lvl3pPr marL="914400" marR="0" indent="0" algn="l" rtl="0">
              <a:spcBef>
                <a:spcPts val="0"/>
              </a:spcBef>
              <a:spcAft>
                <a:spcPts val="0"/>
              </a:spcAft>
              <a:defRPr/>
            </a:lvl3pPr>
            <a:lvl4pPr marL="1371600" marR="0" indent="0" algn="l" rtl="0">
              <a:spcBef>
                <a:spcPts val="0"/>
              </a:spcBef>
              <a:spcAft>
                <a:spcPts val="0"/>
              </a:spcAft>
              <a:defRPr/>
            </a:lvl4pPr>
            <a:lvl5pPr marL="1828800" marR="0" indent="0" algn="l" rtl="0">
              <a:spcBef>
                <a:spcPts val="0"/>
              </a:spcBef>
              <a:spcAft>
                <a:spcPts val="0"/>
              </a:spcAft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" name="Shape 4"/>
          <p:cNvSpPr>
            <a:spLocks noGrp="1" noRot="1" noChangeAspect="1"/>
          </p:cNvSpPr>
          <p:nvPr>
            <p:ph type="sldImg" idx="3"/>
          </p:nvPr>
        </p:nvSpPr>
        <p:spPr>
          <a:xfrm>
            <a:off x="1181100" y="696912"/>
            <a:ext cx="4648199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5" name="Shape 5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319" cy="418337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360"/>
              </a:spcBef>
              <a:spcAft>
                <a:spcPts val="0"/>
              </a:spcAft>
              <a:defRPr/>
            </a:lvl1pPr>
            <a:lvl2pPr marL="457200" marR="0" indent="0" algn="l" rtl="0">
              <a:spcBef>
                <a:spcPts val="360"/>
              </a:spcBef>
              <a:spcAft>
                <a:spcPts val="0"/>
              </a:spcAft>
              <a:defRPr/>
            </a:lvl2pPr>
            <a:lvl3pPr marL="914400" marR="0" indent="0" algn="l" rtl="0">
              <a:spcBef>
                <a:spcPts val="360"/>
              </a:spcBef>
              <a:spcAft>
                <a:spcPts val="0"/>
              </a:spcAft>
              <a:defRPr/>
            </a:lvl3pPr>
            <a:lvl4pPr marL="1371600" marR="0" indent="0" algn="l" rtl="0">
              <a:spcBef>
                <a:spcPts val="360"/>
              </a:spcBef>
              <a:spcAft>
                <a:spcPts val="0"/>
              </a:spcAft>
              <a:defRPr/>
            </a:lvl4pPr>
            <a:lvl5pPr marL="1828800" marR="0" indent="0" algn="l" rtl="0">
              <a:spcBef>
                <a:spcPts val="360"/>
              </a:spcBef>
              <a:spcAft>
                <a:spcPts val="0"/>
              </a:spcAft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" name="Shape 6"/>
          <p:cNvSpPr txBox="1">
            <a:spLocks noGrp="1"/>
          </p:cNvSpPr>
          <p:nvPr>
            <p:ph type="ftr" idx="11"/>
          </p:nvPr>
        </p:nvSpPr>
        <p:spPr>
          <a:xfrm>
            <a:off x="0" y="8829967"/>
            <a:ext cx="3037839" cy="46481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indent="0" algn="l" rtl="0">
              <a:spcBef>
                <a:spcPts val="0"/>
              </a:spcBef>
              <a:spcAft>
                <a:spcPts val="0"/>
              </a:spcAft>
              <a:defRPr/>
            </a:lvl1pPr>
            <a:lvl2pPr marL="457200" marR="0" indent="0" algn="l" rtl="0">
              <a:spcBef>
                <a:spcPts val="0"/>
              </a:spcBef>
              <a:spcAft>
                <a:spcPts val="0"/>
              </a:spcAft>
              <a:defRPr/>
            </a:lvl2pPr>
            <a:lvl3pPr marL="914400" marR="0" indent="0" algn="l" rtl="0">
              <a:spcBef>
                <a:spcPts val="0"/>
              </a:spcBef>
              <a:spcAft>
                <a:spcPts val="0"/>
              </a:spcAft>
              <a:defRPr/>
            </a:lvl3pPr>
            <a:lvl4pPr marL="1371600" marR="0" indent="0" algn="l" rtl="0">
              <a:spcBef>
                <a:spcPts val="0"/>
              </a:spcBef>
              <a:spcAft>
                <a:spcPts val="0"/>
              </a:spcAft>
              <a:defRPr/>
            </a:lvl4pPr>
            <a:lvl5pPr marL="1828800" marR="0" indent="0" algn="l" rtl="0">
              <a:spcBef>
                <a:spcPts val="0"/>
              </a:spcBef>
              <a:spcAft>
                <a:spcPts val="0"/>
              </a:spcAft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sldNum" idx="12"/>
          </p:nvPr>
        </p:nvSpPr>
        <p:spPr>
          <a:xfrm>
            <a:off x="3970937" y="8829967"/>
            <a:ext cx="3037839" cy="464819"/>
          </a:xfrm>
          <a:prstGeom prst="rect">
            <a:avLst/>
          </a:prstGeom>
          <a:noFill/>
          <a:ln>
            <a:noFill/>
          </a:ln>
        </p:spPr>
        <p:txBody>
          <a:bodyPr lIns="93175" tIns="46575" rIns="93175" bIns="46575" anchor="b" anchorCtr="0">
            <a:noAutofit/>
          </a:bodyPr>
          <a:lstStyle>
            <a:lvl1pPr marL="0" marR="0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-AR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819971519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319" cy="418337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67" name="Shape 167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7417926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319" cy="418337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80" name="Shape 180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8201575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319" cy="418337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73" name="Shape 17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43285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319" cy="418337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73" name="Shape 17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3602721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319" cy="418337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73" name="Shape 17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913385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319" cy="418337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73" name="Shape 17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35150018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319" cy="418337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73" name="Shape 17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4867940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319" cy="418337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73" name="Shape 17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536201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319" cy="418337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73" name="Shape 17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4705069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319" cy="418337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73" name="Shape 17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84663229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319" cy="418337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73" name="Shape 17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5772750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319" cy="418337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73" name="Shape 17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53782071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319" cy="418337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73" name="Shape 17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18647259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319" cy="418337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73" name="Shape 17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523081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319" cy="418337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73" name="Shape 17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31178415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319" cy="418337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73" name="Shape 17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412750620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319" cy="418337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73" name="Shape 17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79012425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319" cy="418337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80" name="Shape 180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348594096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319" cy="418337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80" name="Shape 180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50552442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319" cy="418337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80" name="Shape 180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13434120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319" cy="418337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80" name="Shape 180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71682811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319" cy="418337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80" name="Shape 180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6964661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319" cy="418337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73" name="Shape 17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318018404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319" cy="418337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80" name="Shape 180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88980265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319" cy="418337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80" name="Shape 180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92102149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319" cy="418337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80" name="Shape 180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91150790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319" cy="418337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80" name="Shape 180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06504549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319" cy="418337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80" name="Shape 180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32956021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319" cy="418337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80" name="Shape 180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302808598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319" cy="418337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80" name="Shape 180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4804906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319" cy="418337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80" name="Shape 180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470749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319" cy="418337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80" name="Shape 180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35821602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319" cy="418337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80" name="Shape 180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092263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319" cy="418337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80" name="Shape 180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9729848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319" cy="418337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73" name="Shape 17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40841700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319" cy="418337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80" name="Shape 180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39389139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755575" y="1124744"/>
            <a:ext cx="8064896" cy="500141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73050" indent="-120650" rtl="0">
              <a:spcBef>
                <a:spcPts val="1200"/>
              </a:spcBef>
              <a:buClr>
                <a:srgbClr val="DA1218"/>
              </a:buClr>
              <a:buFont typeface="Noto Symbol"/>
              <a:buChar char="▪"/>
              <a:defRPr/>
            </a:lvl1pPr>
            <a:lvl2pPr marL="628650" indent="-234950" rtl="0">
              <a:spcBef>
                <a:spcPts val="0"/>
              </a:spcBef>
              <a:buClr>
                <a:srgbClr val="DA1218"/>
              </a:buClr>
              <a:buFont typeface="Noto Symbol"/>
              <a:buChar char="↗"/>
              <a:defRPr/>
            </a:lvl2pPr>
            <a:lvl3pPr marL="903288" indent="-166687" rtl="0">
              <a:spcBef>
                <a:spcPts val="0"/>
              </a:spcBef>
              <a:buClr>
                <a:srgbClr val="DA1218"/>
              </a:buClr>
              <a:buFont typeface="Noto Symbol"/>
              <a:buChar char="✓"/>
              <a:defRPr/>
            </a:lvl3pPr>
            <a:lvl4pPr marL="1081088" indent="-77787" rtl="0">
              <a:spcBef>
                <a:spcPts val="0"/>
              </a:spcBef>
              <a:buClr>
                <a:srgbClr val="DA1218"/>
              </a:buClr>
              <a:buFont typeface="Arial"/>
              <a:buChar char="•"/>
              <a:defRPr/>
            </a:lvl4pPr>
            <a:lvl5pPr marL="1258888" indent="-90487" rtl="0">
              <a:spcBef>
                <a:spcPts val="0"/>
              </a:spcBef>
              <a:buClr>
                <a:srgbClr val="DA1218"/>
              </a:buClr>
              <a:buFont typeface="Courier New"/>
              <a:buChar char="o"/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dt" idx="10"/>
          </p:nvPr>
        </p:nvSpPr>
        <p:spPr>
          <a:xfrm>
            <a:off x="710208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lvl1pPr marL="0" marR="0" indent="0" algn="r" rtl="0">
              <a:spcBef>
                <a:spcPts val="0"/>
              </a:spcBef>
              <a:buNone/>
              <a:defRPr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-AR"/>
              <a:t>‹#›</a:t>
            </a:fld>
            <a:endParaRPr lang="es-AR"/>
          </a:p>
        </p:txBody>
      </p:sp>
      <p:sp>
        <p:nvSpPr>
          <p:cNvPr id="22" name="Shape 22"/>
          <p:cNvSpPr txBox="1">
            <a:spLocks noGrp="1"/>
          </p:cNvSpPr>
          <p:nvPr>
            <p:ph type="title"/>
          </p:nvPr>
        </p:nvSpPr>
        <p:spPr>
          <a:xfrm>
            <a:off x="755575" y="0"/>
            <a:ext cx="7931224" cy="83671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>
            <a:spLocks noGrp="1"/>
          </p:cNvSpPr>
          <p:nvPr>
            <p:ph type="ctrTitle"/>
          </p:nvPr>
        </p:nvSpPr>
        <p:spPr>
          <a:xfrm>
            <a:off x="685800" y="1772816"/>
            <a:ext cx="8062663" cy="165618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indent="0" algn="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/>
            </a:lvl1pPr>
            <a:lvl2pPr marL="0" marR="0" indent="0" algn="l" rtl="0">
              <a:spcBef>
                <a:spcPts val="0"/>
              </a:spcBef>
              <a:defRPr/>
            </a:lvl2pPr>
            <a:lvl3pPr marL="0" marR="0" indent="0" algn="l" rtl="0">
              <a:spcBef>
                <a:spcPts val="0"/>
              </a:spcBef>
              <a:defRPr/>
            </a:lvl3pPr>
            <a:lvl4pPr marL="0" marR="0" indent="0" algn="l" rtl="0">
              <a:spcBef>
                <a:spcPts val="0"/>
              </a:spcBef>
              <a:defRPr/>
            </a:lvl4pPr>
            <a:lvl5pPr marL="0" marR="0" indent="0" algn="l" rtl="0">
              <a:spcBef>
                <a:spcPts val="0"/>
              </a:spcBef>
              <a:defRPr/>
            </a:lvl5pPr>
            <a:lvl6pPr marL="0" marR="0" indent="0" algn="l" rtl="0">
              <a:spcBef>
                <a:spcPts val="0"/>
              </a:spcBef>
              <a:defRPr/>
            </a:lvl6pPr>
            <a:lvl7pPr marL="0" marR="0" indent="0" algn="l" rtl="0">
              <a:spcBef>
                <a:spcPts val="0"/>
              </a:spcBef>
              <a:defRPr/>
            </a:lvl7pPr>
            <a:lvl8pPr marL="0" marR="0" indent="0" algn="l" rtl="0">
              <a:spcBef>
                <a:spcPts val="0"/>
              </a:spcBef>
              <a:defRPr/>
            </a:lvl8pPr>
            <a:lvl9pPr marL="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86" name="Shape 86"/>
          <p:cNvSpPr txBox="1">
            <a:spLocks noGrp="1"/>
          </p:cNvSpPr>
          <p:nvPr>
            <p:ph type="subTitle" idx="1"/>
          </p:nvPr>
        </p:nvSpPr>
        <p:spPr>
          <a:xfrm>
            <a:off x="1371600" y="3717032"/>
            <a:ext cx="7376863" cy="192176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r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DA1218"/>
              </a:buClr>
              <a:buFont typeface="Noto Symbol"/>
              <a:buNone/>
              <a:defRPr/>
            </a:lvl1pPr>
            <a:lvl2pPr marL="457200" marR="0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DA1218"/>
              </a:buClr>
              <a:buFont typeface="Noto Symbol"/>
              <a:buNone/>
              <a:defRPr/>
            </a:lvl2pPr>
            <a:lvl3pPr marL="914400" marR="0" indent="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DA1218"/>
              </a:buClr>
              <a:buFont typeface="Arial"/>
              <a:buNone/>
              <a:defRPr/>
            </a:lvl3pPr>
            <a:lvl4pPr marL="1371600" marR="0" indent="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DA1218"/>
              </a:buClr>
              <a:buFont typeface="Arial"/>
              <a:buNone/>
              <a:defRPr/>
            </a:lvl4pPr>
            <a:lvl5pPr marL="1828800" marR="0" indent="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DA1218"/>
              </a:buClr>
              <a:buFont typeface="Arial"/>
              <a:buNone/>
              <a:defRPr/>
            </a:lvl5pPr>
            <a:lvl6pPr marL="2286000" marR="0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/>
            </a:lvl6pPr>
            <a:lvl7pPr marL="2743200" marR="0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/>
            </a:lvl7pPr>
            <a:lvl8pPr marL="3200400" marR="0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/>
            </a:lvl8pPr>
            <a:lvl9pPr marL="3657600" marR="0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87" name="Shape 87"/>
          <p:cNvSpPr txBox="1">
            <a:spLocks noGrp="1"/>
          </p:cNvSpPr>
          <p:nvPr>
            <p:ph type="dt" idx="10"/>
          </p:nvPr>
        </p:nvSpPr>
        <p:spPr>
          <a:xfrm>
            <a:off x="710208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88" name="Shape 8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89" name="Shape 8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lvl1pPr marL="0" marR="0" indent="0" algn="r" rtl="0">
              <a:spcBef>
                <a:spcPts val="0"/>
              </a:spcBef>
              <a:buNone/>
              <a:defRPr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-AR"/>
              <a:t>‹#›</a:t>
            </a:fld>
            <a:endParaRPr lang="es-AR"/>
          </a:p>
        </p:txBody>
      </p:sp>
      <p:sp>
        <p:nvSpPr>
          <p:cNvPr id="90" name="Shape 90"/>
          <p:cNvSpPr/>
          <p:nvPr/>
        </p:nvSpPr>
        <p:spPr>
          <a:xfrm>
            <a:off x="755575" y="547439"/>
            <a:ext cx="8388424" cy="86409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>
            <a:spLocks noGrp="1"/>
          </p:cNvSpPr>
          <p:nvPr>
            <p:ph type="title"/>
          </p:nvPr>
        </p:nvSpPr>
        <p:spPr>
          <a:xfrm>
            <a:off x="971600" y="1844824"/>
            <a:ext cx="7412359" cy="13620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93" name="Shape 93"/>
          <p:cNvSpPr txBox="1">
            <a:spLocks noGrp="1"/>
          </p:cNvSpPr>
          <p:nvPr>
            <p:ph type="body" idx="1"/>
          </p:nvPr>
        </p:nvSpPr>
        <p:spPr>
          <a:xfrm>
            <a:off x="971600" y="3512989"/>
            <a:ext cx="7412359" cy="15001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indent="0" rtl="0">
              <a:spcBef>
                <a:spcPts val="0"/>
              </a:spcBef>
              <a:buClr>
                <a:srgbClr val="888888"/>
              </a:buClr>
              <a:buFont typeface="Arial"/>
              <a:buNone/>
              <a:defRPr/>
            </a:lvl1pPr>
            <a:lvl2pPr marL="457200" indent="0" rtl="0">
              <a:spcBef>
                <a:spcPts val="0"/>
              </a:spcBef>
              <a:buClr>
                <a:srgbClr val="888888"/>
              </a:buClr>
              <a:buFont typeface="Arial"/>
              <a:buNone/>
              <a:defRPr/>
            </a:lvl2pPr>
            <a:lvl3pPr marL="914400" indent="0" rtl="0">
              <a:spcBef>
                <a:spcPts val="0"/>
              </a:spcBef>
              <a:buClr>
                <a:srgbClr val="888888"/>
              </a:buClr>
              <a:buFont typeface="Arial"/>
              <a:buNone/>
              <a:defRPr/>
            </a:lvl3pPr>
            <a:lvl4pPr marL="1371600" indent="0" rtl="0">
              <a:spcBef>
                <a:spcPts val="0"/>
              </a:spcBef>
              <a:buClr>
                <a:srgbClr val="888888"/>
              </a:buClr>
              <a:buFont typeface="Arial"/>
              <a:buNone/>
              <a:defRPr/>
            </a:lvl4pPr>
            <a:lvl5pPr marL="1828800" indent="0" rtl="0">
              <a:spcBef>
                <a:spcPts val="0"/>
              </a:spcBef>
              <a:buClr>
                <a:srgbClr val="888888"/>
              </a:buClr>
              <a:buFont typeface="Arial"/>
              <a:buNone/>
              <a:defRPr/>
            </a:lvl5pPr>
            <a:lvl6pPr marL="2286000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6pPr>
            <a:lvl7pPr marL="2743200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7pPr>
            <a:lvl8pPr marL="3200400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8pPr>
            <a:lvl9pPr marL="3657600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94" name="Shape 94"/>
          <p:cNvSpPr txBox="1">
            <a:spLocks noGrp="1"/>
          </p:cNvSpPr>
          <p:nvPr>
            <p:ph type="dt" idx="10"/>
          </p:nvPr>
        </p:nvSpPr>
        <p:spPr>
          <a:xfrm>
            <a:off x="710208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95" name="Shape 9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96" name="Shape 9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lvl1pPr marL="0" marR="0" indent="0" algn="r" rtl="0">
              <a:spcBef>
                <a:spcPts val="0"/>
              </a:spcBef>
              <a:buNone/>
              <a:defRPr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-AR"/>
              <a:t>‹#›</a:t>
            </a:fld>
            <a:endParaRPr lang="es-AR"/>
          </a:p>
        </p:txBody>
      </p:sp>
      <p:sp>
        <p:nvSpPr>
          <p:cNvPr id="97" name="Shape 97"/>
          <p:cNvSpPr/>
          <p:nvPr/>
        </p:nvSpPr>
        <p:spPr>
          <a:xfrm>
            <a:off x="467543" y="764704"/>
            <a:ext cx="8676456" cy="14401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8" name="Shape 98"/>
          <p:cNvCxnSpPr/>
          <p:nvPr/>
        </p:nvCxnSpPr>
        <p:spPr>
          <a:xfrm>
            <a:off x="971600" y="3429000"/>
            <a:ext cx="8172399" cy="0"/>
          </a:xfrm>
          <a:prstGeom prst="straightConnector1">
            <a:avLst/>
          </a:prstGeom>
          <a:noFill/>
          <a:ln w="57150" cap="flat">
            <a:solidFill>
              <a:srgbClr val="DA1218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>
            <a:spLocks noGrp="1"/>
          </p:cNvSpPr>
          <p:nvPr>
            <p:ph type="dt" idx="10"/>
          </p:nvPr>
        </p:nvSpPr>
        <p:spPr>
          <a:xfrm>
            <a:off x="710208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01" name="Shape 10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02" name="Shape 10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lvl1pPr marL="0" marR="0" indent="0" algn="r" rtl="0">
              <a:spcBef>
                <a:spcPts val="0"/>
              </a:spcBef>
              <a:buNone/>
              <a:defRPr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-AR"/>
              <a:t>‹#›</a:t>
            </a:fld>
            <a:endParaRPr lang="es-AR"/>
          </a:p>
        </p:txBody>
      </p:sp>
      <p:sp>
        <p:nvSpPr>
          <p:cNvPr id="103" name="Shape 103"/>
          <p:cNvSpPr txBox="1">
            <a:spLocks noGrp="1"/>
          </p:cNvSpPr>
          <p:nvPr>
            <p:ph type="title"/>
          </p:nvPr>
        </p:nvSpPr>
        <p:spPr>
          <a:xfrm>
            <a:off x="755575" y="0"/>
            <a:ext cx="7931224" cy="83671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cxnSp>
        <p:nvCxnSpPr>
          <p:cNvPr id="104" name="Shape 104"/>
          <p:cNvCxnSpPr/>
          <p:nvPr/>
        </p:nvCxnSpPr>
        <p:spPr>
          <a:xfrm>
            <a:off x="827583" y="846000"/>
            <a:ext cx="8316415" cy="0"/>
          </a:xfrm>
          <a:prstGeom prst="straightConnector1">
            <a:avLst/>
          </a:prstGeom>
          <a:noFill/>
          <a:ln w="57150" cap="flat">
            <a:solidFill>
              <a:srgbClr val="DA1218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 txBox="1">
            <a:spLocks noGrp="1"/>
          </p:cNvSpPr>
          <p:nvPr>
            <p:ph type="dt" idx="10"/>
          </p:nvPr>
        </p:nvSpPr>
        <p:spPr>
          <a:xfrm>
            <a:off x="710208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07" name="Shape 10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08" name="Shape 10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lvl1pPr marL="0" marR="0" indent="0" algn="r" rtl="0">
              <a:spcBef>
                <a:spcPts val="0"/>
              </a:spcBef>
              <a:buNone/>
              <a:defRPr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-AR"/>
              <a:t>‹#›</a:t>
            </a:fld>
            <a:endParaRPr lang="es-AR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 txBox="1">
            <a:spLocks noGrp="1"/>
          </p:cNvSpPr>
          <p:nvPr>
            <p:ph type="ctrTitle"/>
          </p:nvPr>
        </p:nvSpPr>
        <p:spPr>
          <a:xfrm>
            <a:off x="685800" y="1772816"/>
            <a:ext cx="8062663" cy="165618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indent="0" algn="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/>
            </a:lvl1pPr>
            <a:lvl2pPr marL="0" marR="0" indent="0" algn="l" rtl="0">
              <a:spcBef>
                <a:spcPts val="0"/>
              </a:spcBef>
              <a:defRPr/>
            </a:lvl2pPr>
            <a:lvl3pPr marL="0" marR="0" indent="0" algn="l" rtl="0">
              <a:spcBef>
                <a:spcPts val="0"/>
              </a:spcBef>
              <a:defRPr/>
            </a:lvl3pPr>
            <a:lvl4pPr marL="0" marR="0" indent="0" algn="l" rtl="0">
              <a:spcBef>
                <a:spcPts val="0"/>
              </a:spcBef>
              <a:defRPr/>
            </a:lvl4pPr>
            <a:lvl5pPr marL="0" marR="0" indent="0" algn="l" rtl="0">
              <a:spcBef>
                <a:spcPts val="0"/>
              </a:spcBef>
              <a:defRPr/>
            </a:lvl5pPr>
            <a:lvl6pPr marL="0" marR="0" indent="0" algn="l" rtl="0">
              <a:spcBef>
                <a:spcPts val="0"/>
              </a:spcBef>
              <a:defRPr/>
            </a:lvl6pPr>
            <a:lvl7pPr marL="0" marR="0" indent="0" algn="l" rtl="0">
              <a:spcBef>
                <a:spcPts val="0"/>
              </a:spcBef>
              <a:defRPr/>
            </a:lvl7pPr>
            <a:lvl8pPr marL="0" marR="0" indent="0" algn="l" rtl="0">
              <a:spcBef>
                <a:spcPts val="0"/>
              </a:spcBef>
              <a:defRPr/>
            </a:lvl8pPr>
            <a:lvl9pPr marL="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subTitle" idx="1"/>
          </p:nvPr>
        </p:nvSpPr>
        <p:spPr>
          <a:xfrm>
            <a:off x="1371600" y="3717032"/>
            <a:ext cx="7376863" cy="192176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r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DA1218"/>
              </a:buClr>
              <a:buFont typeface="Noto Symbol"/>
              <a:buNone/>
              <a:defRPr/>
            </a:lvl1pPr>
            <a:lvl2pPr marL="457200" marR="0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DA1218"/>
              </a:buClr>
              <a:buFont typeface="Noto Symbol"/>
              <a:buNone/>
              <a:defRPr/>
            </a:lvl2pPr>
            <a:lvl3pPr marL="914400" marR="0" indent="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DA1218"/>
              </a:buClr>
              <a:buFont typeface="Arial"/>
              <a:buNone/>
              <a:defRPr/>
            </a:lvl3pPr>
            <a:lvl4pPr marL="1371600" marR="0" indent="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DA1218"/>
              </a:buClr>
              <a:buFont typeface="Arial"/>
              <a:buNone/>
              <a:defRPr/>
            </a:lvl4pPr>
            <a:lvl5pPr marL="1828800" marR="0" indent="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DA1218"/>
              </a:buClr>
              <a:buFont typeface="Arial"/>
              <a:buNone/>
              <a:defRPr/>
            </a:lvl5pPr>
            <a:lvl6pPr marL="2286000" marR="0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/>
            </a:lvl6pPr>
            <a:lvl7pPr marL="2743200" marR="0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/>
            </a:lvl7pPr>
            <a:lvl8pPr marL="3200400" marR="0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/>
            </a:lvl8pPr>
            <a:lvl9pPr marL="3657600" marR="0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dt" idx="10"/>
          </p:nvPr>
        </p:nvSpPr>
        <p:spPr>
          <a:xfrm>
            <a:off x="710208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lvl1pPr marL="0" marR="0" indent="0" algn="r" rtl="0">
              <a:spcBef>
                <a:spcPts val="0"/>
              </a:spcBef>
              <a:buNone/>
              <a:defRPr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-AR"/>
              <a:t>‹#›</a:t>
            </a:fld>
            <a:endParaRPr lang="es-AR"/>
          </a:p>
        </p:txBody>
      </p:sp>
      <p:sp>
        <p:nvSpPr>
          <p:cNvPr id="29" name="Shape 29"/>
          <p:cNvSpPr/>
          <p:nvPr/>
        </p:nvSpPr>
        <p:spPr>
          <a:xfrm>
            <a:off x="755575" y="547439"/>
            <a:ext cx="8388424" cy="86409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>
            <a:spLocks noGrp="1"/>
          </p:cNvSpPr>
          <p:nvPr>
            <p:ph type="title"/>
          </p:nvPr>
        </p:nvSpPr>
        <p:spPr>
          <a:xfrm>
            <a:off x="971600" y="1844824"/>
            <a:ext cx="7412359" cy="13620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body" idx="1"/>
          </p:nvPr>
        </p:nvSpPr>
        <p:spPr>
          <a:xfrm>
            <a:off x="971600" y="3512989"/>
            <a:ext cx="7412359" cy="15001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indent="0" rtl="0">
              <a:spcBef>
                <a:spcPts val="0"/>
              </a:spcBef>
              <a:buClr>
                <a:srgbClr val="888888"/>
              </a:buClr>
              <a:buFont typeface="Arial"/>
              <a:buNone/>
              <a:defRPr/>
            </a:lvl1pPr>
            <a:lvl2pPr marL="457200" indent="0" rtl="0">
              <a:spcBef>
                <a:spcPts val="0"/>
              </a:spcBef>
              <a:buClr>
                <a:srgbClr val="888888"/>
              </a:buClr>
              <a:buFont typeface="Arial"/>
              <a:buNone/>
              <a:defRPr/>
            </a:lvl2pPr>
            <a:lvl3pPr marL="914400" indent="0" rtl="0">
              <a:spcBef>
                <a:spcPts val="0"/>
              </a:spcBef>
              <a:buClr>
                <a:srgbClr val="888888"/>
              </a:buClr>
              <a:buFont typeface="Arial"/>
              <a:buNone/>
              <a:defRPr/>
            </a:lvl3pPr>
            <a:lvl4pPr marL="1371600" indent="0" rtl="0">
              <a:spcBef>
                <a:spcPts val="0"/>
              </a:spcBef>
              <a:buClr>
                <a:srgbClr val="888888"/>
              </a:buClr>
              <a:buFont typeface="Arial"/>
              <a:buNone/>
              <a:defRPr/>
            </a:lvl4pPr>
            <a:lvl5pPr marL="1828800" indent="0" rtl="0">
              <a:spcBef>
                <a:spcPts val="0"/>
              </a:spcBef>
              <a:buClr>
                <a:srgbClr val="888888"/>
              </a:buClr>
              <a:buFont typeface="Arial"/>
              <a:buNone/>
              <a:defRPr/>
            </a:lvl5pPr>
            <a:lvl6pPr marL="2286000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6pPr>
            <a:lvl7pPr marL="2743200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7pPr>
            <a:lvl8pPr marL="3200400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8pPr>
            <a:lvl9pPr marL="3657600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dt" idx="10"/>
          </p:nvPr>
        </p:nvSpPr>
        <p:spPr>
          <a:xfrm>
            <a:off x="710208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lvl1pPr marL="0" marR="0" indent="0" algn="r" rtl="0">
              <a:spcBef>
                <a:spcPts val="0"/>
              </a:spcBef>
              <a:buNone/>
              <a:defRPr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-AR"/>
              <a:t>‹#›</a:t>
            </a:fld>
            <a:endParaRPr lang="es-AR"/>
          </a:p>
        </p:txBody>
      </p:sp>
      <p:sp>
        <p:nvSpPr>
          <p:cNvPr id="36" name="Shape 36"/>
          <p:cNvSpPr/>
          <p:nvPr/>
        </p:nvSpPr>
        <p:spPr>
          <a:xfrm>
            <a:off x="467543" y="764704"/>
            <a:ext cx="8676456" cy="14401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7" name="Shape 37"/>
          <p:cNvCxnSpPr/>
          <p:nvPr/>
        </p:nvCxnSpPr>
        <p:spPr>
          <a:xfrm>
            <a:off x="971600" y="3429000"/>
            <a:ext cx="8172399" cy="0"/>
          </a:xfrm>
          <a:prstGeom prst="straightConnector1">
            <a:avLst/>
          </a:prstGeom>
          <a:noFill/>
          <a:ln w="57150" cap="flat">
            <a:solidFill>
              <a:srgbClr val="DA1218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mpariso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>
            <a:spLocks noGrp="1"/>
          </p:cNvSpPr>
          <p:nvPr>
            <p:ph type="body" idx="1"/>
          </p:nvPr>
        </p:nvSpPr>
        <p:spPr>
          <a:xfrm>
            <a:off x="755575" y="908720"/>
            <a:ext cx="3932884" cy="6397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indent="0" rtl="0">
              <a:spcBef>
                <a:spcPts val="0"/>
              </a:spcBef>
              <a:buClr>
                <a:srgbClr val="C00000"/>
              </a:buClr>
              <a:buFont typeface="Arial"/>
              <a:buNone/>
              <a:defRPr/>
            </a:lvl1pPr>
            <a:lvl2pPr marL="457200" indent="0" rtl="0">
              <a:spcBef>
                <a:spcPts val="0"/>
              </a:spcBef>
              <a:buFont typeface="Arial"/>
              <a:buNone/>
              <a:defRPr/>
            </a:lvl2pPr>
            <a:lvl3pPr marL="914400" indent="0" rtl="0">
              <a:spcBef>
                <a:spcPts val="0"/>
              </a:spcBef>
              <a:buFont typeface="Arial"/>
              <a:buNone/>
              <a:defRPr/>
            </a:lvl3pPr>
            <a:lvl4pPr marL="1371600" indent="0" rtl="0">
              <a:spcBef>
                <a:spcPts val="0"/>
              </a:spcBef>
              <a:buFont typeface="Arial"/>
              <a:buNone/>
              <a:defRPr/>
            </a:lvl4pPr>
            <a:lvl5pPr marL="1828800" indent="0" rtl="0">
              <a:spcBef>
                <a:spcPts val="0"/>
              </a:spcBef>
              <a:buFont typeface="Arial"/>
              <a:buNone/>
              <a:defRPr/>
            </a:lvl5pPr>
            <a:lvl6pPr marL="2286000" indent="0" rtl="0">
              <a:spcBef>
                <a:spcPts val="0"/>
              </a:spcBef>
              <a:buFont typeface="Calibri"/>
              <a:buNone/>
              <a:defRPr/>
            </a:lvl6pPr>
            <a:lvl7pPr marL="2743200" indent="0" rtl="0">
              <a:spcBef>
                <a:spcPts val="0"/>
              </a:spcBef>
              <a:buFont typeface="Calibri"/>
              <a:buNone/>
              <a:defRPr/>
            </a:lvl7pPr>
            <a:lvl8pPr marL="3200400" indent="0" rtl="0">
              <a:spcBef>
                <a:spcPts val="0"/>
              </a:spcBef>
              <a:buFont typeface="Calibri"/>
              <a:buNone/>
              <a:defRPr/>
            </a:lvl8pPr>
            <a:lvl9pPr marL="3657600" indent="0" rtl="0">
              <a:spcBef>
                <a:spcPts val="0"/>
              </a:spcBef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body" idx="2"/>
          </p:nvPr>
        </p:nvSpPr>
        <p:spPr>
          <a:xfrm>
            <a:off x="755575" y="1569317"/>
            <a:ext cx="3932884" cy="423100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buClr>
                <a:srgbClr val="DA1218"/>
              </a:buClr>
              <a:buFont typeface="Noto Symbol"/>
              <a:buChar char="▪"/>
              <a:defRPr/>
            </a:lvl1pPr>
            <a:lvl2pPr marL="534988" indent="-153987" rtl="0">
              <a:spcBef>
                <a:spcPts val="0"/>
              </a:spcBef>
              <a:buClr>
                <a:srgbClr val="DA1218"/>
              </a:buClr>
              <a:buFont typeface="Noto Symbol"/>
              <a:buChar char="↗"/>
              <a:defRPr/>
            </a:lvl2pPr>
            <a:lvl3pPr marL="808038" indent="-173037" rtl="0">
              <a:spcBef>
                <a:spcPts val="0"/>
              </a:spcBef>
              <a:buClr>
                <a:srgbClr val="DA1218"/>
              </a:buClr>
              <a:buFont typeface="Noto Symbol"/>
              <a:buChar char="✓"/>
              <a:defRPr/>
            </a:lvl3pPr>
            <a:lvl4pPr marL="985838" indent="-185737" rtl="0">
              <a:spcBef>
                <a:spcPts val="0"/>
              </a:spcBef>
              <a:defRPr/>
            </a:lvl4pPr>
            <a:lvl5pPr marL="1163638" indent="-96837" rtl="0">
              <a:spcBef>
                <a:spcPts val="0"/>
              </a:spcBef>
              <a:buClr>
                <a:srgbClr val="DA1218"/>
              </a:buClr>
              <a:buFont typeface="Courier New"/>
              <a:buChar char="o"/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body" idx="3"/>
          </p:nvPr>
        </p:nvSpPr>
        <p:spPr>
          <a:xfrm>
            <a:off x="4836096" y="908720"/>
            <a:ext cx="4041774" cy="6397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indent="0" rtl="0">
              <a:spcBef>
                <a:spcPts val="0"/>
              </a:spcBef>
              <a:buClr>
                <a:srgbClr val="C00000"/>
              </a:buClr>
              <a:buFont typeface="Arial"/>
              <a:buNone/>
              <a:defRPr/>
            </a:lvl1pPr>
            <a:lvl2pPr marL="457200" indent="0" rtl="0">
              <a:spcBef>
                <a:spcPts val="0"/>
              </a:spcBef>
              <a:buFont typeface="Arial"/>
              <a:buNone/>
              <a:defRPr/>
            </a:lvl2pPr>
            <a:lvl3pPr marL="914400" indent="0" rtl="0">
              <a:spcBef>
                <a:spcPts val="0"/>
              </a:spcBef>
              <a:buFont typeface="Arial"/>
              <a:buNone/>
              <a:defRPr/>
            </a:lvl3pPr>
            <a:lvl4pPr marL="1371600" indent="0" rtl="0">
              <a:spcBef>
                <a:spcPts val="0"/>
              </a:spcBef>
              <a:buFont typeface="Arial"/>
              <a:buNone/>
              <a:defRPr/>
            </a:lvl4pPr>
            <a:lvl5pPr marL="1828800" indent="0" rtl="0">
              <a:spcBef>
                <a:spcPts val="0"/>
              </a:spcBef>
              <a:buFont typeface="Arial"/>
              <a:buNone/>
              <a:defRPr/>
            </a:lvl5pPr>
            <a:lvl6pPr marL="2286000" indent="0" rtl="0">
              <a:spcBef>
                <a:spcPts val="0"/>
              </a:spcBef>
              <a:buFont typeface="Calibri"/>
              <a:buNone/>
              <a:defRPr/>
            </a:lvl6pPr>
            <a:lvl7pPr marL="2743200" indent="0" rtl="0">
              <a:spcBef>
                <a:spcPts val="0"/>
              </a:spcBef>
              <a:buFont typeface="Calibri"/>
              <a:buNone/>
              <a:defRPr/>
            </a:lvl7pPr>
            <a:lvl8pPr marL="3200400" indent="0" rtl="0">
              <a:spcBef>
                <a:spcPts val="0"/>
              </a:spcBef>
              <a:buFont typeface="Calibri"/>
              <a:buNone/>
              <a:defRPr/>
            </a:lvl8pPr>
            <a:lvl9pPr marL="3657600" indent="0" rtl="0">
              <a:spcBef>
                <a:spcPts val="0"/>
              </a:spcBef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dt" idx="10"/>
          </p:nvPr>
        </p:nvSpPr>
        <p:spPr>
          <a:xfrm>
            <a:off x="710208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lvl1pPr marL="0" marR="0" indent="0" algn="r" rtl="0">
              <a:spcBef>
                <a:spcPts val="0"/>
              </a:spcBef>
              <a:buNone/>
              <a:defRPr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-AR"/>
              <a:t>‹#›</a:t>
            </a:fld>
            <a:endParaRPr lang="es-AR"/>
          </a:p>
        </p:txBody>
      </p:sp>
      <p:sp>
        <p:nvSpPr>
          <p:cNvPr id="45" name="Shape 45"/>
          <p:cNvSpPr txBox="1">
            <a:spLocks noGrp="1"/>
          </p:cNvSpPr>
          <p:nvPr>
            <p:ph type="body" idx="4"/>
          </p:nvPr>
        </p:nvSpPr>
        <p:spPr>
          <a:xfrm>
            <a:off x="4835080" y="1561728"/>
            <a:ext cx="4040187" cy="423100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buClr>
                <a:srgbClr val="DA1218"/>
              </a:buClr>
              <a:buFont typeface="Noto Symbol"/>
              <a:buChar char="▪"/>
              <a:defRPr/>
            </a:lvl1pPr>
            <a:lvl2pPr marL="534988" indent="-153987" rtl="0">
              <a:spcBef>
                <a:spcPts val="0"/>
              </a:spcBef>
              <a:buClr>
                <a:srgbClr val="DA1218"/>
              </a:buClr>
              <a:buFont typeface="Noto Symbol"/>
              <a:buChar char="↗"/>
              <a:defRPr/>
            </a:lvl2pPr>
            <a:lvl3pPr marL="808038" indent="-173037" rtl="0">
              <a:spcBef>
                <a:spcPts val="0"/>
              </a:spcBef>
              <a:buClr>
                <a:srgbClr val="DA1218"/>
              </a:buClr>
              <a:buFont typeface="Noto Symbol"/>
              <a:buChar char="✓"/>
              <a:defRPr/>
            </a:lvl3pPr>
            <a:lvl4pPr marL="985838" indent="-185737" rtl="0">
              <a:spcBef>
                <a:spcPts val="0"/>
              </a:spcBef>
              <a:defRPr/>
            </a:lvl4pPr>
            <a:lvl5pPr marL="1163638" indent="-96837" rtl="0">
              <a:spcBef>
                <a:spcPts val="0"/>
              </a:spcBef>
              <a:buClr>
                <a:srgbClr val="DA1218"/>
              </a:buClr>
              <a:buFont typeface="Courier New"/>
              <a:buChar char="o"/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title"/>
          </p:nvPr>
        </p:nvSpPr>
        <p:spPr>
          <a:xfrm>
            <a:off x="755575" y="0"/>
            <a:ext cx="7931224" cy="83671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cxnSp>
        <p:nvCxnSpPr>
          <p:cNvPr id="47" name="Shape 47"/>
          <p:cNvCxnSpPr/>
          <p:nvPr/>
        </p:nvCxnSpPr>
        <p:spPr>
          <a:xfrm>
            <a:off x="827583" y="846000"/>
            <a:ext cx="8316415" cy="0"/>
          </a:xfrm>
          <a:prstGeom prst="straightConnector1">
            <a:avLst/>
          </a:prstGeom>
          <a:noFill/>
          <a:ln w="57150" cap="flat">
            <a:solidFill>
              <a:srgbClr val="DA1218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dt" idx="10"/>
          </p:nvPr>
        </p:nvSpPr>
        <p:spPr>
          <a:xfrm>
            <a:off x="710208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lvl1pPr marL="0" marR="0" indent="0" algn="r" rtl="0">
              <a:spcBef>
                <a:spcPts val="0"/>
              </a:spcBef>
              <a:buNone/>
              <a:defRPr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-AR"/>
              <a:t>‹#›</a:t>
            </a:fld>
            <a:endParaRPr lang="es-AR"/>
          </a:p>
        </p:txBody>
      </p:sp>
      <p:sp>
        <p:nvSpPr>
          <p:cNvPr id="52" name="Shape 52"/>
          <p:cNvSpPr txBox="1">
            <a:spLocks noGrp="1"/>
          </p:cNvSpPr>
          <p:nvPr>
            <p:ph type="title"/>
          </p:nvPr>
        </p:nvSpPr>
        <p:spPr>
          <a:xfrm>
            <a:off x="755575" y="0"/>
            <a:ext cx="7931224" cy="83671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cxnSp>
        <p:nvCxnSpPr>
          <p:cNvPr id="53" name="Shape 53"/>
          <p:cNvCxnSpPr/>
          <p:nvPr/>
        </p:nvCxnSpPr>
        <p:spPr>
          <a:xfrm>
            <a:off x="827583" y="846000"/>
            <a:ext cx="8316415" cy="0"/>
          </a:xfrm>
          <a:prstGeom prst="straightConnector1">
            <a:avLst/>
          </a:prstGeom>
          <a:noFill/>
          <a:ln w="57150" cap="flat">
            <a:solidFill>
              <a:srgbClr val="DA1218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dt" idx="10"/>
          </p:nvPr>
        </p:nvSpPr>
        <p:spPr>
          <a:xfrm>
            <a:off x="710208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lvl1pPr marL="0" marR="0" indent="0" algn="r" rtl="0">
              <a:spcBef>
                <a:spcPts val="0"/>
              </a:spcBef>
              <a:buNone/>
              <a:defRPr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-AR"/>
              <a:t>‹#›</a:t>
            </a:fld>
            <a:endParaRPr lang="es-A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mparison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>
            <a:spLocks noGrp="1"/>
          </p:cNvSpPr>
          <p:nvPr>
            <p:ph type="body" idx="1"/>
          </p:nvPr>
        </p:nvSpPr>
        <p:spPr>
          <a:xfrm>
            <a:off x="755575" y="908720"/>
            <a:ext cx="3932884" cy="6397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indent="0" rtl="0">
              <a:spcBef>
                <a:spcPts val="0"/>
              </a:spcBef>
              <a:buClr>
                <a:srgbClr val="C00000"/>
              </a:buClr>
              <a:buFont typeface="Arial"/>
              <a:buNone/>
              <a:defRPr/>
            </a:lvl1pPr>
            <a:lvl2pPr marL="457200" indent="0" rtl="0">
              <a:spcBef>
                <a:spcPts val="0"/>
              </a:spcBef>
              <a:buFont typeface="Arial"/>
              <a:buNone/>
              <a:defRPr/>
            </a:lvl2pPr>
            <a:lvl3pPr marL="914400" indent="0" rtl="0">
              <a:spcBef>
                <a:spcPts val="0"/>
              </a:spcBef>
              <a:buFont typeface="Arial"/>
              <a:buNone/>
              <a:defRPr/>
            </a:lvl3pPr>
            <a:lvl4pPr marL="1371600" indent="0" rtl="0">
              <a:spcBef>
                <a:spcPts val="0"/>
              </a:spcBef>
              <a:buFont typeface="Arial"/>
              <a:buNone/>
              <a:defRPr/>
            </a:lvl4pPr>
            <a:lvl5pPr marL="1828800" indent="0" rtl="0">
              <a:spcBef>
                <a:spcPts val="0"/>
              </a:spcBef>
              <a:buFont typeface="Arial"/>
              <a:buNone/>
              <a:defRPr/>
            </a:lvl5pPr>
            <a:lvl6pPr marL="2286000" indent="0" rtl="0">
              <a:spcBef>
                <a:spcPts val="0"/>
              </a:spcBef>
              <a:buFont typeface="Calibri"/>
              <a:buNone/>
              <a:defRPr/>
            </a:lvl6pPr>
            <a:lvl7pPr marL="2743200" indent="0" rtl="0">
              <a:spcBef>
                <a:spcPts val="0"/>
              </a:spcBef>
              <a:buFont typeface="Calibri"/>
              <a:buNone/>
              <a:defRPr/>
            </a:lvl7pPr>
            <a:lvl8pPr marL="3200400" indent="0" rtl="0">
              <a:spcBef>
                <a:spcPts val="0"/>
              </a:spcBef>
              <a:buFont typeface="Calibri"/>
              <a:buNone/>
              <a:defRPr/>
            </a:lvl8pPr>
            <a:lvl9pPr marL="3657600" indent="0" rtl="0">
              <a:spcBef>
                <a:spcPts val="0"/>
              </a:spcBef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body" idx="2"/>
          </p:nvPr>
        </p:nvSpPr>
        <p:spPr>
          <a:xfrm>
            <a:off x="755575" y="1569317"/>
            <a:ext cx="3932884" cy="423100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buClr>
                <a:srgbClr val="DA1218"/>
              </a:buClr>
              <a:buFont typeface="Noto Symbol"/>
              <a:buChar char="▪"/>
              <a:defRPr/>
            </a:lvl1pPr>
            <a:lvl2pPr marL="534988" indent="-153987" rtl="0">
              <a:spcBef>
                <a:spcPts val="0"/>
              </a:spcBef>
              <a:buClr>
                <a:srgbClr val="DA1218"/>
              </a:buClr>
              <a:buFont typeface="Noto Symbol"/>
              <a:buChar char="↗"/>
              <a:defRPr/>
            </a:lvl2pPr>
            <a:lvl3pPr marL="808038" indent="-173037" rtl="0">
              <a:spcBef>
                <a:spcPts val="0"/>
              </a:spcBef>
              <a:buClr>
                <a:srgbClr val="DA1218"/>
              </a:buClr>
              <a:buFont typeface="Noto Symbol"/>
              <a:buChar char="✓"/>
              <a:defRPr/>
            </a:lvl3pPr>
            <a:lvl4pPr marL="985838" indent="-185737" rtl="0">
              <a:spcBef>
                <a:spcPts val="0"/>
              </a:spcBef>
              <a:defRPr/>
            </a:lvl4pPr>
            <a:lvl5pPr marL="1163638" indent="-96837" rtl="0">
              <a:spcBef>
                <a:spcPts val="0"/>
              </a:spcBef>
              <a:buClr>
                <a:srgbClr val="DA1218"/>
              </a:buClr>
              <a:buFont typeface="Courier New"/>
              <a:buChar char="o"/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body" idx="3"/>
          </p:nvPr>
        </p:nvSpPr>
        <p:spPr>
          <a:xfrm>
            <a:off x="4836096" y="908720"/>
            <a:ext cx="4041774" cy="6397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indent="0" rtl="0">
              <a:spcBef>
                <a:spcPts val="0"/>
              </a:spcBef>
              <a:buClr>
                <a:srgbClr val="C00000"/>
              </a:buClr>
              <a:buFont typeface="Arial"/>
              <a:buNone/>
              <a:defRPr/>
            </a:lvl1pPr>
            <a:lvl2pPr marL="457200" indent="0" rtl="0">
              <a:spcBef>
                <a:spcPts val="0"/>
              </a:spcBef>
              <a:buFont typeface="Arial"/>
              <a:buNone/>
              <a:defRPr/>
            </a:lvl2pPr>
            <a:lvl3pPr marL="914400" indent="0" rtl="0">
              <a:spcBef>
                <a:spcPts val="0"/>
              </a:spcBef>
              <a:buFont typeface="Arial"/>
              <a:buNone/>
              <a:defRPr/>
            </a:lvl3pPr>
            <a:lvl4pPr marL="1371600" indent="0" rtl="0">
              <a:spcBef>
                <a:spcPts val="0"/>
              </a:spcBef>
              <a:buFont typeface="Arial"/>
              <a:buNone/>
              <a:defRPr/>
            </a:lvl4pPr>
            <a:lvl5pPr marL="1828800" indent="0" rtl="0">
              <a:spcBef>
                <a:spcPts val="0"/>
              </a:spcBef>
              <a:buFont typeface="Arial"/>
              <a:buNone/>
              <a:defRPr/>
            </a:lvl5pPr>
            <a:lvl6pPr marL="2286000" indent="0" rtl="0">
              <a:spcBef>
                <a:spcPts val="0"/>
              </a:spcBef>
              <a:buFont typeface="Calibri"/>
              <a:buNone/>
              <a:defRPr/>
            </a:lvl6pPr>
            <a:lvl7pPr marL="2743200" indent="0" rtl="0">
              <a:spcBef>
                <a:spcPts val="0"/>
              </a:spcBef>
              <a:buFont typeface="Calibri"/>
              <a:buNone/>
              <a:defRPr/>
            </a:lvl7pPr>
            <a:lvl8pPr marL="3200400" indent="0" rtl="0">
              <a:spcBef>
                <a:spcPts val="0"/>
              </a:spcBef>
              <a:buFont typeface="Calibri"/>
              <a:buNone/>
              <a:defRPr/>
            </a:lvl8pPr>
            <a:lvl9pPr marL="3657600" indent="0" rtl="0">
              <a:spcBef>
                <a:spcPts val="0"/>
              </a:spcBef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dt" idx="10"/>
          </p:nvPr>
        </p:nvSpPr>
        <p:spPr>
          <a:xfrm>
            <a:off x="710208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3" name="Shape 7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4" name="Shape 7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lvl1pPr marL="0" marR="0" indent="0" algn="r" rtl="0">
              <a:spcBef>
                <a:spcPts val="0"/>
              </a:spcBef>
              <a:buNone/>
              <a:defRPr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-AR"/>
              <a:t>‹#›</a:t>
            </a:fld>
            <a:endParaRPr lang="es-AR"/>
          </a:p>
        </p:txBody>
      </p:sp>
      <p:sp>
        <p:nvSpPr>
          <p:cNvPr id="75" name="Shape 75"/>
          <p:cNvSpPr txBox="1">
            <a:spLocks noGrp="1"/>
          </p:cNvSpPr>
          <p:nvPr>
            <p:ph type="body" idx="4"/>
          </p:nvPr>
        </p:nvSpPr>
        <p:spPr>
          <a:xfrm>
            <a:off x="4835080" y="1561728"/>
            <a:ext cx="4040187" cy="423100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buClr>
                <a:srgbClr val="DA1218"/>
              </a:buClr>
              <a:buFont typeface="Noto Symbol"/>
              <a:buChar char="▪"/>
              <a:defRPr/>
            </a:lvl1pPr>
            <a:lvl2pPr marL="534988" indent="-153987" rtl="0">
              <a:spcBef>
                <a:spcPts val="0"/>
              </a:spcBef>
              <a:buClr>
                <a:srgbClr val="DA1218"/>
              </a:buClr>
              <a:buFont typeface="Noto Symbol"/>
              <a:buChar char="↗"/>
              <a:defRPr/>
            </a:lvl2pPr>
            <a:lvl3pPr marL="808038" indent="-173037" rtl="0">
              <a:spcBef>
                <a:spcPts val="0"/>
              </a:spcBef>
              <a:buClr>
                <a:srgbClr val="DA1218"/>
              </a:buClr>
              <a:buFont typeface="Noto Symbol"/>
              <a:buChar char="✓"/>
              <a:defRPr/>
            </a:lvl3pPr>
            <a:lvl4pPr marL="985838" indent="-185737" rtl="0">
              <a:spcBef>
                <a:spcPts val="0"/>
              </a:spcBef>
              <a:defRPr/>
            </a:lvl4pPr>
            <a:lvl5pPr marL="1163638" indent="-96837" rtl="0">
              <a:spcBef>
                <a:spcPts val="0"/>
              </a:spcBef>
              <a:buClr>
                <a:srgbClr val="DA1218"/>
              </a:buClr>
              <a:buFont typeface="Courier New"/>
              <a:buChar char="o"/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title"/>
          </p:nvPr>
        </p:nvSpPr>
        <p:spPr>
          <a:xfrm>
            <a:off x="755575" y="0"/>
            <a:ext cx="7931224" cy="83671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cxnSp>
        <p:nvCxnSpPr>
          <p:cNvPr id="77" name="Shape 77"/>
          <p:cNvCxnSpPr/>
          <p:nvPr/>
        </p:nvCxnSpPr>
        <p:spPr>
          <a:xfrm>
            <a:off x="827583" y="846000"/>
            <a:ext cx="8316415" cy="0"/>
          </a:xfrm>
          <a:prstGeom prst="straightConnector1">
            <a:avLst/>
          </a:prstGeom>
          <a:noFill/>
          <a:ln w="57150" cap="flat">
            <a:solidFill>
              <a:srgbClr val="DA1218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755575" y="1124744"/>
            <a:ext cx="8064896" cy="500141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73050" indent="-120650" rtl="0">
              <a:spcBef>
                <a:spcPts val="1200"/>
              </a:spcBef>
              <a:buClr>
                <a:srgbClr val="DA1218"/>
              </a:buClr>
              <a:buFont typeface="Noto Symbol"/>
              <a:buChar char="▪"/>
              <a:defRPr/>
            </a:lvl1pPr>
            <a:lvl2pPr marL="628650" indent="-234950" rtl="0">
              <a:spcBef>
                <a:spcPts val="0"/>
              </a:spcBef>
              <a:buClr>
                <a:srgbClr val="DA1218"/>
              </a:buClr>
              <a:buFont typeface="Noto Symbol"/>
              <a:buChar char="↗"/>
              <a:defRPr/>
            </a:lvl2pPr>
            <a:lvl3pPr marL="903288" indent="-166687" rtl="0">
              <a:spcBef>
                <a:spcPts val="0"/>
              </a:spcBef>
              <a:buClr>
                <a:srgbClr val="DA1218"/>
              </a:buClr>
              <a:buFont typeface="Noto Symbol"/>
              <a:buChar char="✓"/>
              <a:defRPr/>
            </a:lvl3pPr>
            <a:lvl4pPr marL="1081088" indent="-77787" rtl="0">
              <a:spcBef>
                <a:spcPts val="0"/>
              </a:spcBef>
              <a:buClr>
                <a:srgbClr val="DA1218"/>
              </a:buClr>
              <a:buFont typeface="Arial"/>
              <a:buChar char="•"/>
              <a:defRPr/>
            </a:lvl4pPr>
            <a:lvl5pPr marL="1258888" indent="-90487" rtl="0">
              <a:spcBef>
                <a:spcPts val="0"/>
              </a:spcBef>
              <a:buClr>
                <a:srgbClr val="DA1218"/>
              </a:buClr>
              <a:buFont typeface="Courier New"/>
              <a:buChar char="o"/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dt" idx="10"/>
          </p:nvPr>
        </p:nvSpPr>
        <p:spPr>
          <a:xfrm>
            <a:off x="710208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81" name="Shape 8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82" name="Shape 8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lvl1pPr marL="0" marR="0" indent="0" algn="r" rtl="0">
              <a:spcBef>
                <a:spcPts val="0"/>
              </a:spcBef>
              <a:buNone/>
              <a:defRPr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-AR"/>
              <a:t>‹#›</a:t>
            </a:fld>
            <a:endParaRPr lang="es-AR"/>
          </a:p>
        </p:txBody>
      </p:sp>
      <p:sp>
        <p:nvSpPr>
          <p:cNvPr id="83" name="Shape 83"/>
          <p:cNvSpPr txBox="1">
            <a:spLocks noGrp="1"/>
          </p:cNvSpPr>
          <p:nvPr>
            <p:ph type="title"/>
          </p:nvPr>
        </p:nvSpPr>
        <p:spPr>
          <a:xfrm>
            <a:off x="755575" y="0"/>
            <a:ext cx="7931224" cy="83671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jp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2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11.xml"/><Relationship Id="rId9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Shape 9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755575" y="0"/>
            <a:ext cx="7931224" cy="83671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/>
            </a:lvl1pPr>
            <a:lvl2pPr marL="0" marR="0" indent="0" algn="l" rtl="0">
              <a:spcBef>
                <a:spcPts val="0"/>
              </a:spcBef>
              <a:defRPr/>
            </a:lvl2pPr>
            <a:lvl3pPr marL="0" marR="0" indent="0" algn="l" rtl="0">
              <a:spcBef>
                <a:spcPts val="0"/>
              </a:spcBef>
              <a:defRPr/>
            </a:lvl3pPr>
            <a:lvl4pPr marL="0" marR="0" indent="0" algn="l" rtl="0">
              <a:spcBef>
                <a:spcPts val="0"/>
              </a:spcBef>
              <a:defRPr/>
            </a:lvl4pPr>
            <a:lvl5pPr marL="0" marR="0" indent="0" algn="l" rtl="0">
              <a:spcBef>
                <a:spcPts val="0"/>
              </a:spcBef>
              <a:defRPr/>
            </a:lvl5pPr>
            <a:lvl6pPr marL="0" marR="0" indent="0" algn="l" rtl="0">
              <a:spcBef>
                <a:spcPts val="0"/>
              </a:spcBef>
              <a:defRPr/>
            </a:lvl6pPr>
            <a:lvl7pPr marL="0" marR="0" indent="0" algn="l" rtl="0">
              <a:spcBef>
                <a:spcPts val="0"/>
              </a:spcBef>
              <a:defRPr/>
            </a:lvl7pPr>
            <a:lvl8pPr marL="0" marR="0" indent="0" algn="l" rtl="0">
              <a:spcBef>
                <a:spcPts val="0"/>
              </a:spcBef>
              <a:defRPr/>
            </a:lvl8pPr>
            <a:lvl9pPr marL="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body" idx="1"/>
          </p:nvPr>
        </p:nvSpPr>
        <p:spPr>
          <a:xfrm>
            <a:off x="755575" y="1124744"/>
            <a:ext cx="7931224" cy="500141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73050" marR="0" indent="-2730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DA1218"/>
              </a:buClr>
              <a:buFont typeface="Noto Symbol"/>
              <a:buNone/>
              <a:defRPr/>
            </a:lvl1pPr>
            <a:lvl2pPr marL="355600" marR="0" indent="-508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DA1218"/>
              </a:buClr>
              <a:buFont typeface="Noto Symbol"/>
              <a:buChar char="✓"/>
              <a:defRPr/>
            </a:lvl2pPr>
            <a:lvl3pPr marL="531813" marR="0" indent="-61912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DA1218"/>
              </a:buClr>
              <a:buFont typeface="Arial"/>
              <a:buChar char="•"/>
              <a:defRPr/>
            </a:lvl3pPr>
            <a:lvl4pPr marL="723900" marR="0" indent="-88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DA1218"/>
              </a:buClr>
              <a:buFont typeface="Arial"/>
              <a:buChar char="•"/>
              <a:defRPr/>
            </a:lvl4pPr>
            <a:lvl5pPr marL="900113" marR="0" indent="-61912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DA1218"/>
              </a:buClr>
              <a:buFont typeface="Arial"/>
              <a:buChar char="•"/>
              <a:defRPr/>
            </a:lvl5pPr>
            <a:lvl6pPr marL="2514600" marR="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6pPr>
            <a:lvl7pPr marL="2971800" marR="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7pPr>
            <a:lvl8pPr marL="3429000" marR="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8pPr>
            <a:lvl9pPr marL="3886200" marR="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dt" idx="10"/>
          </p:nvPr>
        </p:nvSpPr>
        <p:spPr>
          <a:xfrm>
            <a:off x="710208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lvl1pPr marL="0" marR="0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-AR"/>
              <a:t>‹#›</a:t>
            </a:fld>
            <a:endParaRPr lang="es-AR"/>
          </a:p>
        </p:txBody>
      </p:sp>
      <p:cxnSp>
        <p:nvCxnSpPr>
          <p:cNvPr id="15" name="Shape 15"/>
          <p:cNvCxnSpPr/>
          <p:nvPr/>
        </p:nvCxnSpPr>
        <p:spPr>
          <a:xfrm>
            <a:off x="827583" y="846000"/>
            <a:ext cx="8316415" cy="0"/>
          </a:xfrm>
          <a:prstGeom prst="straightConnector1">
            <a:avLst/>
          </a:prstGeom>
          <a:noFill/>
          <a:ln w="57150" cap="flat">
            <a:solidFill>
              <a:srgbClr val="DA1218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6" name="Shape 16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0" y="0"/>
            <a:ext cx="342899" cy="6856412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</p:sldLayoutIdLst>
  <p:hf sldNum="0" hdr="0" ftr="0" dt="0"/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Shape 60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Shape 61"/>
          <p:cNvSpPr txBox="1">
            <a:spLocks noGrp="1"/>
          </p:cNvSpPr>
          <p:nvPr>
            <p:ph type="title"/>
          </p:nvPr>
        </p:nvSpPr>
        <p:spPr>
          <a:xfrm>
            <a:off x="755575" y="0"/>
            <a:ext cx="7931224" cy="83671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/>
            </a:lvl1pPr>
            <a:lvl2pPr marL="0" marR="0" indent="0" algn="l" rtl="0">
              <a:spcBef>
                <a:spcPts val="0"/>
              </a:spcBef>
              <a:defRPr/>
            </a:lvl2pPr>
            <a:lvl3pPr marL="0" marR="0" indent="0" algn="l" rtl="0">
              <a:spcBef>
                <a:spcPts val="0"/>
              </a:spcBef>
              <a:defRPr/>
            </a:lvl3pPr>
            <a:lvl4pPr marL="0" marR="0" indent="0" algn="l" rtl="0">
              <a:spcBef>
                <a:spcPts val="0"/>
              </a:spcBef>
              <a:defRPr/>
            </a:lvl4pPr>
            <a:lvl5pPr marL="0" marR="0" indent="0" algn="l" rtl="0">
              <a:spcBef>
                <a:spcPts val="0"/>
              </a:spcBef>
              <a:defRPr/>
            </a:lvl5pPr>
            <a:lvl6pPr marL="0" marR="0" indent="0" algn="l" rtl="0">
              <a:spcBef>
                <a:spcPts val="0"/>
              </a:spcBef>
              <a:defRPr/>
            </a:lvl6pPr>
            <a:lvl7pPr marL="0" marR="0" indent="0" algn="l" rtl="0">
              <a:spcBef>
                <a:spcPts val="0"/>
              </a:spcBef>
              <a:defRPr/>
            </a:lvl7pPr>
            <a:lvl8pPr marL="0" marR="0" indent="0" algn="l" rtl="0">
              <a:spcBef>
                <a:spcPts val="0"/>
              </a:spcBef>
              <a:defRPr/>
            </a:lvl8pPr>
            <a:lvl9pPr marL="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body" idx="1"/>
          </p:nvPr>
        </p:nvSpPr>
        <p:spPr>
          <a:xfrm>
            <a:off x="755575" y="1124744"/>
            <a:ext cx="7931224" cy="500141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73050" marR="0" indent="-2730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DA1218"/>
              </a:buClr>
              <a:buFont typeface="Noto Symbol"/>
              <a:buNone/>
              <a:defRPr/>
            </a:lvl1pPr>
            <a:lvl2pPr marL="355600" marR="0" indent="-508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DA1218"/>
              </a:buClr>
              <a:buFont typeface="Noto Symbol"/>
              <a:buChar char="✓"/>
              <a:defRPr/>
            </a:lvl2pPr>
            <a:lvl3pPr marL="531813" marR="0" indent="-61912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DA1218"/>
              </a:buClr>
              <a:buFont typeface="Arial"/>
              <a:buChar char="•"/>
              <a:defRPr/>
            </a:lvl3pPr>
            <a:lvl4pPr marL="723900" marR="0" indent="-88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DA1218"/>
              </a:buClr>
              <a:buFont typeface="Arial"/>
              <a:buChar char="•"/>
              <a:defRPr/>
            </a:lvl4pPr>
            <a:lvl5pPr marL="900113" marR="0" indent="-61912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DA1218"/>
              </a:buClr>
              <a:buFont typeface="Arial"/>
              <a:buChar char="•"/>
              <a:defRPr/>
            </a:lvl5pPr>
            <a:lvl6pPr marL="2514600" marR="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6pPr>
            <a:lvl7pPr marL="2971800" marR="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7pPr>
            <a:lvl8pPr marL="3429000" marR="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8pPr>
            <a:lvl9pPr marL="3886200" marR="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dt" idx="10"/>
          </p:nvPr>
        </p:nvSpPr>
        <p:spPr>
          <a:xfrm>
            <a:off x="710208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lvl1pPr marL="0" marR="0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-AR"/>
              <a:t>‹#›</a:t>
            </a:fld>
            <a:endParaRPr lang="es-AR"/>
          </a:p>
        </p:txBody>
      </p:sp>
      <p:cxnSp>
        <p:nvCxnSpPr>
          <p:cNvPr id="66" name="Shape 66"/>
          <p:cNvCxnSpPr/>
          <p:nvPr/>
        </p:nvCxnSpPr>
        <p:spPr>
          <a:xfrm>
            <a:off x="827583" y="846000"/>
            <a:ext cx="8316415" cy="0"/>
          </a:xfrm>
          <a:prstGeom prst="straightConnector1">
            <a:avLst/>
          </a:prstGeom>
          <a:noFill/>
          <a:ln w="57150" cap="flat">
            <a:solidFill>
              <a:srgbClr val="DA1218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7" name="Shape 67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0" y="0"/>
            <a:ext cx="342899" cy="6856412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57" r:id="rId3"/>
    <p:sldLayoutId id="2147483658" r:id="rId4"/>
    <p:sldLayoutId id="2147483659" r:id="rId5"/>
    <p:sldLayoutId id="2147483660" r:id="rId6"/>
    <p:sldLayoutId id="2147483661" r:id="rId7"/>
  </p:sldLayoutIdLst>
  <p:hf sldNum="0" hdr="0" ftr="0" dt="0"/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2.jpg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3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jpg"/><Relationship Id="rId5" Type="http://schemas.openxmlformats.org/officeDocument/2006/relationships/image" Target="../media/image11.jpg"/><Relationship Id="rId4" Type="http://schemas.openxmlformats.org/officeDocument/2006/relationships/image" Target="../media/image12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.jpg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7.png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4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4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5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4.png"/><Relationship Id="rId7" Type="http://schemas.openxmlformats.org/officeDocument/2006/relationships/image" Target="../media/image26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1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2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5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6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9.jpeg"/><Relationship Id="rId5" Type="http://schemas.openxmlformats.org/officeDocument/2006/relationships/image" Target="../media/image38.jpg"/><Relationship Id="rId4" Type="http://schemas.openxmlformats.org/officeDocument/2006/relationships/image" Target="../media/image37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2.png"/><Relationship Id="rId5" Type="http://schemas.openxmlformats.org/officeDocument/2006/relationships/image" Target="../media/image41.jpg"/><Relationship Id="rId4" Type="http://schemas.openxmlformats.org/officeDocument/2006/relationships/image" Target="../media/image4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4.jpg"/><Relationship Id="rId5" Type="http://schemas.openxmlformats.org/officeDocument/2006/relationships/image" Target="../media/image40.png"/><Relationship Id="rId4" Type="http://schemas.openxmlformats.org/officeDocument/2006/relationships/image" Target="../media/image43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48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7.jpg"/><Relationship Id="rId5" Type="http://schemas.openxmlformats.org/officeDocument/2006/relationships/image" Target="../media/image46.jpg"/><Relationship Id="rId4" Type="http://schemas.openxmlformats.org/officeDocument/2006/relationships/image" Target="../media/image4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50.jpg"/><Relationship Id="rId4" Type="http://schemas.openxmlformats.org/officeDocument/2006/relationships/image" Target="../media/image49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 txBox="1">
            <a:spLocks noGrp="1"/>
          </p:cNvSpPr>
          <p:nvPr>
            <p:ph type="title"/>
          </p:nvPr>
        </p:nvSpPr>
        <p:spPr>
          <a:xfrm>
            <a:off x="445639" y="0"/>
            <a:ext cx="8698360" cy="83671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</a:pPr>
            <a:endParaRPr sz="3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3" name="Shape 163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-13649" y="-3733"/>
            <a:ext cx="9157500" cy="686820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Shape 164"/>
          <p:cNvSpPr txBox="1"/>
          <p:nvPr/>
        </p:nvSpPr>
        <p:spPr>
          <a:xfrm>
            <a:off x="103311" y="5645882"/>
            <a:ext cx="6552600" cy="7919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s-AR" sz="2800" b="1" i="0" u="none" strike="noStrike" cap="none" baseline="0" dirty="0" err="1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Raspberry</a:t>
            </a:r>
            <a:r>
              <a:rPr lang="es-AR" sz="2800" b="1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Pi</a:t>
            </a:r>
            <a:endParaRPr lang="es-AR" sz="2800" b="1" i="0" u="none" strike="noStrike" cap="none" baseline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s-AR" sz="2600" b="1" i="0" u="none" strike="noStrike" cap="none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Introducción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6318" y="89182"/>
            <a:ext cx="520962" cy="65834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 txBox="1">
            <a:spLocks noGrp="1"/>
          </p:cNvSpPr>
          <p:nvPr>
            <p:ph type="title"/>
          </p:nvPr>
        </p:nvSpPr>
        <p:spPr>
          <a:xfrm>
            <a:off x="755575" y="0"/>
            <a:ext cx="7931224" cy="83671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s-AR" sz="320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¿Cómo identificamos los puertos GPIO?</a:t>
            </a:r>
            <a:endParaRPr lang="es-AR" sz="3200" b="0" i="0" u="none" strike="noStrike" cap="none" baseline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Shape 310"/>
          <p:cNvSpPr txBox="1">
            <a:spLocks/>
          </p:cNvSpPr>
          <p:nvPr/>
        </p:nvSpPr>
        <p:spPr>
          <a:xfrm>
            <a:off x="4334435" y="4125726"/>
            <a:ext cx="6171400" cy="19299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73050" marR="0" indent="-1206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DA1218"/>
              </a:buClr>
              <a:buFont typeface="Noto Symbol"/>
              <a:buChar char="▪"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628650" marR="0" indent="-234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A1218"/>
              </a:buClr>
              <a:buFont typeface="Noto Symbol"/>
              <a:buChar char="↗"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903288" marR="0" indent="-16668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A1218"/>
              </a:buClr>
              <a:buFont typeface="Noto Symbol"/>
              <a:buChar char="✓"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L="1081088" marR="0" indent="-7778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A1218"/>
              </a:buClr>
              <a:buFont typeface="Arial"/>
              <a:buChar char="•"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L="1258888" marR="0" indent="-9048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A1218"/>
              </a:buClr>
              <a:buFont typeface="Courier New"/>
              <a:buChar char="o"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L="2514600" marR="0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•"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L="2971800" marR="0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•"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L="3429000" marR="0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•"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L="3886200" marR="0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•"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 marL="355600" lvl="1" indent="-76200">
              <a:spcBef>
                <a:spcPts val="320"/>
              </a:spcBef>
              <a:buFont typeface="Noto Symbol"/>
              <a:buNone/>
            </a:pPr>
            <a:endParaRPr lang="es-AR" sz="1600" dirty="0" smtClean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73050">
              <a:spcBef>
                <a:spcPts val="360"/>
              </a:spcBef>
              <a:buFont typeface="Noto Symbol"/>
              <a:buNone/>
            </a:pPr>
            <a:endParaRPr lang="es-AR" sz="1800" dirty="0" smtClean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73050">
              <a:spcBef>
                <a:spcPts val="360"/>
              </a:spcBef>
              <a:buFont typeface="Noto Symbol"/>
              <a:buNone/>
            </a:pPr>
            <a:endParaRPr lang="es-AR"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870" y="1089017"/>
            <a:ext cx="5082989" cy="532955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6318" y="89182"/>
            <a:ext cx="520962" cy="658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343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 txBox="1">
            <a:spLocks noGrp="1"/>
          </p:cNvSpPr>
          <p:nvPr>
            <p:ph type="title"/>
          </p:nvPr>
        </p:nvSpPr>
        <p:spPr>
          <a:xfrm>
            <a:off x="755575" y="0"/>
            <a:ext cx="7931224" cy="83671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s-AR" sz="30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¿Cómo interactuar con componentes digitales?</a:t>
            </a:r>
            <a:endParaRPr lang="es-AR" sz="3000" b="0" i="0" u="none" strike="noStrike" cap="none" baseline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6318" y="89182"/>
            <a:ext cx="520962" cy="65834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5553" y="1697876"/>
            <a:ext cx="2770094" cy="350060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868" y="4258599"/>
            <a:ext cx="2212921" cy="2212921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7176" y="1437048"/>
            <a:ext cx="2129623" cy="2129623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5" y="1437048"/>
            <a:ext cx="2221214" cy="2221214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210839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 txBox="1">
            <a:spLocks noGrp="1"/>
          </p:cNvSpPr>
          <p:nvPr>
            <p:ph type="title"/>
          </p:nvPr>
        </p:nvSpPr>
        <p:spPr>
          <a:xfrm>
            <a:off x="755575" y="0"/>
            <a:ext cx="7931224" cy="83671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s-AR" sz="32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Práctica</a:t>
            </a:r>
            <a:endParaRPr lang="es-AR" sz="3200" b="0" i="0" u="none" strike="noStrike" cap="none" baseline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6318" y="89182"/>
            <a:ext cx="520962" cy="658346"/>
          </a:xfrm>
          <a:prstGeom prst="rect">
            <a:avLst/>
          </a:prstGeom>
        </p:spPr>
      </p:pic>
      <p:pic>
        <p:nvPicPr>
          <p:cNvPr id="4098" name="Picture 2" descr="Resultado de imagen para Simpsons press any ke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2623" y="1033042"/>
            <a:ext cx="6387353" cy="479051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9559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 txBox="1">
            <a:spLocks noGrp="1"/>
          </p:cNvSpPr>
          <p:nvPr>
            <p:ph type="title"/>
          </p:nvPr>
        </p:nvSpPr>
        <p:spPr>
          <a:xfrm>
            <a:off x="755575" y="0"/>
            <a:ext cx="7931224" cy="83671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s-AR" sz="32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Práctica - ¿Qué vamos a hacer?</a:t>
            </a:r>
            <a:endParaRPr lang="es-AR" sz="3200" b="0" i="0" u="none" strike="noStrike" cap="none" baseline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6318" y="89182"/>
            <a:ext cx="520962" cy="65834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921" y="4909540"/>
            <a:ext cx="1656603" cy="1656603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" name="TextBox 9"/>
          <p:cNvSpPr txBox="1"/>
          <p:nvPr/>
        </p:nvSpPr>
        <p:spPr>
          <a:xfrm>
            <a:off x="2729752" y="5509375"/>
            <a:ext cx="36011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3600" dirty="0" smtClean="0">
                <a:latin typeface="Calibri" panose="020F0502020204030204" pitchFamily="34" charset="0"/>
                <a:cs typeface="Calibri" panose="020F0502020204030204" pitchFamily="34" charset="0"/>
              </a:rPr>
              <a:t>Medir Distancia</a:t>
            </a:r>
            <a:endParaRPr lang="es-AR" sz="3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3352" y="3116093"/>
            <a:ext cx="1793447" cy="1793447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2" name="TextBox 11"/>
          <p:cNvSpPr txBox="1"/>
          <p:nvPr/>
        </p:nvSpPr>
        <p:spPr>
          <a:xfrm>
            <a:off x="2729752" y="3549474"/>
            <a:ext cx="42492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3500" dirty="0" smtClean="0">
                <a:latin typeface="Calibri" panose="020F0502020204030204" pitchFamily="34" charset="0"/>
                <a:cs typeface="Calibri" panose="020F0502020204030204" pitchFamily="34" charset="0"/>
              </a:rPr>
              <a:t>Detectar Movimiento</a:t>
            </a:r>
            <a:endParaRPr lang="es-AR" sz="35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5" y="1297676"/>
            <a:ext cx="1793447" cy="132959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4" name="TextBox 13"/>
          <p:cNvSpPr txBox="1"/>
          <p:nvPr/>
        </p:nvSpPr>
        <p:spPr>
          <a:xfrm>
            <a:off x="2729752" y="1869927"/>
            <a:ext cx="42492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3600" dirty="0" smtClean="0">
                <a:latin typeface="Calibri" panose="020F0502020204030204" pitchFamily="34" charset="0"/>
                <a:cs typeface="Calibri" panose="020F0502020204030204" pitchFamily="34" charset="0"/>
              </a:rPr>
              <a:t>Controlar Leds</a:t>
            </a:r>
            <a:endParaRPr lang="es-AR" sz="3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0158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 txBox="1">
            <a:spLocks noGrp="1"/>
          </p:cNvSpPr>
          <p:nvPr>
            <p:ph type="title"/>
          </p:nvPr>
        </p:nvSpPr>
        <p:spPr>
          <a:xfrm>
            <a:off x="795916" y="0"/>
            <a:ext cx="7931224" cy="83671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s-AR" sz="32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Práctica - ¿Qué vamos a hacer?</a:t>
            </a:r>
            <a:endParaRPr lang="es-AR" sz="3200" b="0" i="0" u="none" strike="noStrike" cap="none" baseline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6659" y="89182"/>
            <a:ext cx="520962" cy="65834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916" y="4619786"/>
            <a:ext cx="1656603" cy="1559277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TextBox 1"/>
          <p:cNvSpPr txBox="1"/>
          <p:nvPr/>
        </p:nvSpPr>
        <p:spPr>
          <a:xfrm>
            <a:off x="2608729" y="5076260"/>
            <a:ext cx="5957047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3400" dirty="0" smtClean="0">
                <a:latin typeface="Calibri" panose="020F0502020204030204" pitchFamily="34" charset="0"/>
                <a:cs typeface="Calibri" panose="020F0502020204030204" pitchFamily="34" charset="0"/>
              </a:rPr>
              <a:t>Controlar un Motor Paso a Paso</a:t>
            </a:r>
            <a:endParaRPr lang="es-AR" sz="3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0537" y="3080738"/>
            <a:ext cx="1656603" cy="1368206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" name="TextBox 9"/>
          <p:cNvSpPr txBox="1"/>
          <p:nvPr/>
        </p:nvSpPr>
        <p:spPr>
          <a:xfrm>
            <a:off x="2608729" y="3457064"/>
            <a:ext cx="44189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3200" dirty="0" smtClean="0">
                <a:latin typeface="Calibri" panose="020F0502020204030204" pitchFamily="34" charset="0"/>
                <a:cs typeface="Calibri" panose="020F0502020204030204" pitchFamily="34" charset="0"/>
              </a:rPr>
              <a:t>Controlar un Servomotor</a:t>
            </a:r>
            <a:endParaRPr lang="es-AR" sz="3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916" y="1318682"/>
            <a:ext cx="1656603" cy="1656603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6" name="TextBox 15"/>
          <p:cNvSpPr txBox="1"/>
          <p:nvPr/>
        </p:nvSpPr>
        <p:spPr>
          <a:xfrm>
            <a:off x="2608729" y="1758752"/>
            <a:ext cx="5257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3600" dirty="0" smtClean="0">
                <a:latin typeface="Calibri" panose="020F0502020204030204" pitchFamily="34" charset="0"/>
                <a:cs typeface="Calibri" panose="020F0502020204030204" pitchFamily="34" charset="0"/>
              </a:rPr>
              <a:t>Controlar un </a:t>
            </a:r>
            <a:r>
              <a:rPr lang="es-AR" sz="36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Relay</a:t>
            </a:r>
            <a:endParaRPr lang="es-AR" sz="3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2255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 txBox="1">
            <a:spLocks noGrp="1"/>
          </p:cNvSpPr>
          <p:nvPr>
            <p:ph type="title"/>
          </p:nvPr>
        </p:nvSpPr>
        <p:spPr>
          <a:xfrm>
            <a:off x="795916" y="0"/>
            <a:ext cx="7931224" cy="83671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s-AR" sz="32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Práctica - ¿Cómo lo vamos a hacer?</a:t>
            </a:r>
            <a:endParaRPr lang="es-AR" sz="3200" b="0" i="0" u="none" strike="noStrike" cap="none" baseline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6659" y="89182"/>
            <a:ext cx="520962" cy="65834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799" y="89182"/>
            <a:ext cx="658346" cy="658346"/>
          </a:xfrm>
          <a:prstGeom prst="rect">
            <a:avLst/>
          </a:prstGeom>
        </p:spPr>
      </p:pic>
      <p:pic>
        <p:nvPicPr>
          <p:cNvPr id="6146" name="Picture 2" descr="Resultado de imagen para Simpsons fat homer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5268" y="1101631"/>
            <a:ext cx="6247131" cy="454869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261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>
          <a:xfrm>
            <a:off x="712692" y="1172886"/>
            <a:ext cx="6831107" cy="4730371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wordArtVert" rtlCol="0" anchor="b" anchorCtr="0"/>
          <a:lstStyle/>
          <a:p>
            <a:pPr algn="ctr"/>
            <a:r>
              <a:rPr lang="es-AR" sz="3600" b="1" dirty="0" smtClean="0">
                <a:solidFill>
                  <a:srgbClr val="FFFF00"/>
                </a:solidFill>
              </a:rPr>
              <a:t>SETUP</a:t>
            </a:r>
            <a:endParaRPr lang="es-AR" sz="3600" b="1" dirty="0">
              <a:solidFill>
                <a:srgbClr val="FFFF00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927847" y="1458989"/>
            <a:ext cx="5472951" cy="2022295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wordArtVert" rtlCol="0" anchor="b" anchorCtr="0"/>
          <a:lstStyle/>
          <a:p>
            <a:pPr algn="ctr"/>
            <a:r>
              <a:rPr lang="es-AR" b="1" dirty="0" smtClean="0">
                <a:solidFill>
                  <a:schemeClr val="tx1"/>
                </a:solidFill>
              </a:rPr>
              <a:t>Library</a:t>
            </a:r>
            <a:endParaRPr lang="es-AR" b="1" dirty="0">
              <a:solidFill>
                <a:schemeClr val="tx1"/>
              </a:solidFill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927846" y="3611271"/>
            <a:ext cx="5472952" cy="2130622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wordArtVert" rtlCol="0" anchor="b" anchorCtr="0"/>
          <a:lstStyle/>
          <a:p>
            <a:pPr algn="ctr"/>
            <a:r>
              <a:rPr lang="es-AR" sz="2000" b="1" dirty="0" err="1" smtClean="0">
                <a:solidFill>
                  <a:schemeClr val="tx1"/>
                </a:solidFill>
              </a:rPr>
              <a:t>Pins</a:t>
            </a:r>
            <a:endParaRPr lang="es-AR" sz="2000" b="1" dirty="0">
              <a:solidFill>
                <a:schemeClr val="tx1"/>
              </a:solidFill>
            </a:endParaRPr>
          </a:p>
        </p:txBody>
      </p:sp>
      <p:sp>
        <p:nvSpPr>
          <p:cNvPr id="170" name="Shape 170"/>
          <p:cNvSpPr txBox="1">
            <a:spLocks noGrp="1"/>
          </p:cNvSpPr>
          <p:nvPr>
            <p:ph type="title"/>
          </p:nvPr>
        </p:nvSpPr>
        <p:spPr>
          <a:xfrm>
            <a:off x="795916" y="0"/>
            <a:ext cx="7931224" cy="83671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s-AR" sz="32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Práctica – Configuración GPIO</a:t>
            </a:r>
            <a:endParaRPr lang="es-AR" sz="3200" b="0" i="0" u="none" strike="noStrike" cap="none" baseline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6659" y="89182"/>
            <a:ext cx="520962" cy="658346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1172432" y="1573305"/>
            <a:ext cx="4354308" cy="815804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2400" b="1" dirty="0" err="1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es-AR" sz="2400" b="1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s-AR" sz="2400" b="1" dirty="0" err="1">
                <a:solidFill>
                  <a:srgbClr val="D4D4D4"/>
                </a:solidFill>
                <a:latin typeface="Consolas" panose="020B0609020204030204" pitchFamily="49" charset="0"/>
              </a:rPr>
              <a:t>RPi.GPIO</a:t>
            </a:r>
            <a:r>
              <a:rPr lang="es-AR" sz="2400" b="1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s-AR" sz="2400" b="1" dirty="0">
                <a:solidFill>
                  <a:srgbClr val="569CD6"/>
                </a:solidFill>
                <a:latin typeface="Consolas" panose="020B0609020204030204" pitchFamily="49" charset="0"/>
              </a:rPr>
              <a:t>as</a:t>
            </a:r>
            <a:r>
              <a:rPr lang="es-AR" sz="2400" b="1" dirty="0">
                <a:solidFill>
                  <a:srgbClr val="D4D4D4"/>
                </a:solidFill>
                <a:latin typeface="Consolas" panose="020B0609020204030204" pitchFamily="49" charset="0"/>
              </a:rPr>
              <a:t> GPIO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1172432" y="2592288"/>
            <a:ext cx="4354308" cy="815804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2400" b="1" dirty="0" err="1">
                <a:solidFill>
                  <a:schemeClr val="tx2"/>
                </a:solidFill>
              </a:rPr>
              <a:t>GPIO.setmode</a:t>
            </a:r>
            <a:r>
              <a:rPr lang="es-AR" sz="2400" b="1" dirty="0">
                <a:solidFill>
                  <a:schemeClr val="tx2"/>
                </a:solidFill>
              </a:rPr>
              <a:t>(GPIO.BCM)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1172432" y="3694195"/>
            <a:ext cx="4354308" cy="815804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2000" b="1" dirty="0" err="1" smtClean="0">
                <a:solidFill>
                  <a:schemeClr val="tx2"/>
                </a:solidFill>
              </a:rPr>
              <a:t>GPIO.setup</a:t>
            </a:r>
            <a:r>
              <a:rPr lang="es-AR" sz="2000" b="1" dirty="0" smtClean="0">
                <a:solidFill>
                  <a:schemeClr val="tx2"/>
                </a:solidFill>
              </a:rPr>
              <a:t>(</a:t>
            </a:r>
            <a:r>
              <a:rPr lang="es-AR" sz="2000" b="1" dirty="0" smtClean="0">
                <a:solidFill>
                  <a:schemeClr val="accent6"/>
                </a:solidFill>
              </a:rPr>
              <a:t>14</a:t>
            </a:r>
            <a:r>
              <a:rPr lang="es-AR" sz="2000" b="1" dirty="0" smtClean="0">
                <a:solidFill>
                  <a:schemeClr val="tx2"/>
                </a:solidFill>
              </a:rPr>
              <a:t>, </a:t>
            </a:r>
            <a:r>
              <a:rPr lang="es-AR" sz="2000" b="1" dirty="0">
                <a:solidFill>
                  <a:schemeClr val="tx2"/>
                </a:solidFill>
              </a:rPr>
              <a:t>GPIO.OUT) 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1172432" y="4796102"/>
            <a:ext cx="4354308" cy="815804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2000" b="1" dirty="0" err="1" smtClean="0">
                <a:solidFill>
                  <a:schemeClr val="tx2"/>
                </a:solidFill>
              </a:rPr>
              <a:t>GPIO.setup</a:t>
            </a:r>
            <a:r>
              <a:rPr lang="es-AR" sz="2000" b="1" dirty="0" smtClean="0">
                <a:solidFill>
                  <a:schemeClr val="tx2"/>
                </a:solidFill>
              </a:rPr>
              <a:t>(</a:t>
            </a:r>
            <a:r>
              <a:rPr lang="es-AR" sz="2000" b="1" dirty="0" smtClean="0">
                <a:solidFill>
                  <a:schemeClr val="accent6"/>
                </a:solidFill>
              </a:rPr>
              <a:t>14</a:t>
            </a:r>
            <a:r>
              <a:rPr lang="es-AR" sz="2000" b="1" dirty="0" smtClean="0">
                <a:solidFill>
                  <a:schemeClr val="tx2"/>
                </a:solidFill>
              </a:rPr>
              <a:t>, GPIO.IN) </a:t>
            </a:r>
            <a:endParaRPr lang="es-AR" sz="2000" b="1" dirty="0">
              <a:solidFill>
                <a:schemeClr val="tx2"/>
              </a:solidFill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799" y="89182"/>
            <a:ext cx="658346" cy="658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553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>
          <a:xfrm>
            <a:off x="712692" y="1172886"/>
            <a:ext cx="6831107" cy="4730371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wordArtVert" rtlCol="0" anchor="b" anchorCtr="0"/>
          <a:lstStyle/>
          <a:p>
            <a:pPr algn="ctr"/>
            <a:r>
              <a:rPr lang="es-AR" sz="3600" b="1" dirty="0" smtClean="0">
                <a:solidFill>
                  <a:srgbClr val="FFFF00"/>
                </a:solidFill>
              </a:rPr>
              <a:t>IO</a:t>
            </a:r>
            <a:endParaRPr lang="es-AR" sz="3600" b="1" dirty="0">
              <a:solidFill>
                <a:srgbClr val="FFFF00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927847" y="1458990"/>
            <a:ext cx="5472951" cy="1419048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rtlCol="0" anchor="t" anchorCtr="0"/>
          <a:lstStyle/>
          <a:p>
            <a:pPr algn="ctr"/>
            <a:r>
              <a:rPr lang="es-AR" sz="2400" b="1" dirty="0" smtClean="0">
                <a:solidFill>
                  <a:schemeClr val="tx1"/>
                </a:solidFill>
              </a:rPr>
              <a:t> GPIO.IN</a:t>
            </a:r>
            <a:endParaRPr lang="es-AR" sz="2400" b="1" dirty="0">
              <a:solidFill>
                <a:schemeClr val="tx1"/>
              </a:solidFill>
            </a:endParaRPr>
          </a:p>
        </p:txBody>
      </p:sp>
      <p:sp>
        <p:nvSpPr>
          <p:cNvPr id="170" name="Shape 170"/>
          <p:cNvSpPr txBox="1">
            <a:spLocks noGrp="1"/>
          </p:cNvSpPr>
          <p:nvPr>
            <p:ph type="title"/>
          </p:nvPr>
        </p:nvSpPr>
        <p:spPr>
          <a:xfrm>
            <a:off x="795916" y="0"/>
            <a:ext cx="7931224" cy="83671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s-AR" sz="32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Práctica – I/O</a:t>
            </a:r>
            <a:endParaRPr lang="es-AR" sz="3200" b="0" i="0" u="none" strike="noStrike" cap="none" baseline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6659" y="89182"/>
            <a:ext cx="520962" cy="658346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>
            <a:off x="1172432" y="1954658"/>
            <a:ext cx="5026662" cy="815804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2400" b="1" dirty="0" smtClean="0">
                <a:solidFill>
                  <a:schemeClr val="tx2"/>
                </a:solidFill>
              </a:rPr>
              <a:t>i = </a:t>
            </a:r>
            <a:r>
              <a:rPr lang="es-AR" sz="2400" b="1" dirty="0" err="1" smtClean="0">
                <a:solidFill>
                  <a:schemeClr val="tx2"/>
                </a:solidFill>
              </a:rPr>
              <a:t>GPIO.input</a:t>
            </a:r>
            <a:r>
              <a:rPr lang="es-AR" sz="2400" b="1" dirty="0" smtClean="0">
                <a:solidFill>
                  <a:schemeClr val="tx2"/>
                </a:solidFill>
              </a:rPr>
              <a:t>(</a:t>
            </a:r>
            <a:r>
              <a:rPr lang="es-AR" sz="2400" b="1" dirty="0" smtClean="0">
                <a:solidFill>
                  <a:schemeClr val="accent6"/>
                </a:solidFill>
              </a:rPr>
              <a:t>14</a:t>
            </a:r>
            <a:r>
              <a:rPr lang="es-AR" sz="2400" b="1" dirty="0" smtClean="0">
                <a:solidFill>
                  <a:schemeClr val="tx2"/>
                </a:solidFill>
              </a:rPr>
              <a:t>)</a:t>
            </a:r>
            <a:endParaRPr lang="es-AR" sz="2400" b="1" dirty="0">
              <a:solidFill>
                <a:schemeClr val="tx2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927847" y="3106637"/>
            <a:ext cx="5472951" cy="23528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t" anchorCtr="0"/>
          <a:lstStyle/>
          <a:p>
            <a:pPr algn="ctr"/>
            <a:r>
              <a:rPr lang="es-AR" sz="2400" b="1" dirty="0" smtClean="0">
                <a:solidFill>
                  <a:schemeClr val="tx1"/>
                </a:solidFill>
              </a:rPr>
              <a:t> GPIO.OUT</a:t>
            </a:r>
            <a:endParaRPr lang="es-AR" sz="2400" b="1" dirty="0">
              <a:solidFill>
                <a:schemeClr val="tx1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1172432" y="3646570"/>
            <a:ext cx="5026662" cy="815804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2400" b="1" dirty="0" err="1" smtClean="0">
                <a:solidFill>
                  <a:schemeClr val="tx2"/>
                </a:solidFill>
              </a:rPr>
              <a:t>GPIO.output</a:t>
            </a:r>
            <a:r>
              <a:rPr lang="es-AR" sz="2400" b="1" dirty="0" smtClean="0">
                <a:solidFill>
                  <a:schemeClr val="tx2"/>
                </a:solidFill>
              </a:rPr>
              <a:t>(</a:t>
            </a:r>
            <a:r>
              <a:rPr lang="es-AR" sz="2400" b="1" dirty="0" smtClean="0">
                <a:solidFill>
                  <a:schemeClr val="accent6"/>
                </a:solidFill>
              </a:rPr>
              <a:t>14</a:t>
            </a:r>
            <a:r>
              <a:rPr lang="es-AR" sz="2400" b="1" dirty="0" smtClean="0">
                <a:solidFill>
                  <a:schemeClr val="tx2"/>
                </a:solidFill>
              </a:rPr>
              <a:t>, GPIO.HIGH)</a:t>
            </a:r>
            <a:endParaRPr lang="es-AR" sz="2400" b="1" dirty="0">
              <a:solidFill>
                <a:schemeClr val="tx2"/>
              </a:solidFill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1172432" y="4560965"/>
            <a:ext cx="5026662" cy="815804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2400" b="1" dirty="0" err="1" smtClean="0">
                <a:solidFill>
                  <a:schemeClr val="tx2"/>
                </a:solidFill>
              </a:rPr>
              <a:t>GPIO.output</a:t>
            </a:r>
            <a:r>
              <a:rPr lang="es-AR" sz="2400" b="1" dirty="0" smtClean="0">
                <a:solidFill>
                  <a:schemeClr val="tx2"/>
                </a:solidFill>
              </a:rPr>
              <a:t>(</a:t>
            </a:r>
            <a:r>
              <a:rPr lang="es-AR" sz="2400" b="1" dirty="0" smtClean="0">
                <a:solidFill>
                  <a:schemeClr val="accent6"/>
                </a:solidFill>
              </a:rPr>
              <a:t>14</a:t>
            </a:r>
            <a:r>
              <a:rPr lang="es-AR" sz="2400" b="1" dirty="0" smtClean="0">
                <a:solidFill>
                  <a:schemeClr val="tx2"/>
                </a:solidFill>
              </a:rPr>
              <a:t>, GPIO.LOW)</a:t>
            </a:r>
            <a:endParaRPr lang="es-AR" sz="2400" b="1" dirty="0">
              <a:solidFill>
                <a:schemeClr val="tx2"/>
              </a:solidFill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799" y="89182"/>
            <a:ext cx="658346" cy="658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665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>
          <a:xfrm>
            <a:off x="725392" y="931586"/>
            <a:ext cx="7440708" cy="5113614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wordArtVert" rtlCol="0" anchor="b" anchorCtr="0"/>
          <a:lstStyle/>
          <a:p>
            <a:endParaRPr lang="es-AR" sz="2400" b="1" dirty="0">
              <a:solidFill>
                <a:srgbClr val="FFFF00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940548" y="1120974"/>
            <a:ext cx="5363104" cy="223983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rtlCol="0" anchor="t" anchorCtr="0"/>
          <a:lstStyle/>
          <a:p>
            <a:pPr algn="ctr"/>
            <a:r>
              <a:rPr lang="es-AR" sz="2400" b="1" dirty="0" smtClean="0">
                <a:solidFill>
                  <a:schemeClr val="tx1"/>
                </a:solidFill>
              </a:rPr>
              <a:t> SETUP</a:t>
            </a:r>
            <a:endParaRPr lang="es-AR" sz="2400" b="1" dirty="0">
              <a:solidFill>
                <a:schemeClr val="tx1"/>
              </a:solidFill>
            </a:endParaRPr>
          </a:p>
        </p:txBody>
      </p:sp>
      <p:sp>
        <p:nvSpPr>
          <p:cNvPr id="170" name="Shape 170"/>
          <p:cNvSpPr txBox="1">
            <a:spLocks noGrp="1"/>
          </p:cNvSpPr>
          <p:nvPr>
            <p:ph type="title"/>
          </p:nvPr>
        </p:nvSpPr>
        <p:spPr>
          <a:xfrm>
            <a:off x="795916" y="0"/>
            <a:ext cx="7931224" cy="83671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s-AR" sz="32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Práctica – PWM</a:t>
            </a:r>
            <a:endParaRPr lang="es-AR" sz="3200" b="0" i="0" u="none" strike="noStrike" cap="none" baseline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6659" y="89182"/>
            <a:ext cx="520962" cy="658346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>
            <a:off x="1185132" y="1649858"/>
            <a:ext cx="4925773" cy="642837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2400" b="1" dirty="0" err="1">
                <a:solidFill>
                  <a:schemeClr val="tx2"/>
                </a:solidFill>
              </a:rPr>
              <a:t>GPIO.setup</a:t>
            </a:r>
            <a:r>
              <a:rPr lang="es-AR" sz="2400" b="1" dirty="0">
                <a:solidFill>
                  <a:schemeClr val="tx2"/>
                </a:solidFill>
              </a:rPr>
              <a:t>(</a:t>
            </a:r>
            <a:r>
              <a:rPr lang="es-AR" sz="2400" b="1" dirty="0">
                <a:solidFill>
                  <a:schemeClr val="accent6"/>
                </a:solidFill>
              </a:rPr>
              <a:t>14</a:t>
            </a:r>
            <a:r>
              <a:rPr lang="es-AR" sz="2400" b="1" dirty="0">
                <a:solidFill>
                  <a:schemeClr val="tx2"/>
                </a:solidFill>
              </a:rPr>
              <a:t>, GPIO.OUT) 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940548" y="3514707"/>
            <a:ext cx="5363104" cy="227380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t" anchorCtr="0"/>
          <a:lstStyle/>
          <a:p>
            <a:pPr algn="ctr"/>
            <a:r>
              <a:rPr lang="es-AR" sz="2400" b="1" smtClean="0">
                <a:solidFill>
                  <a:schemeClr val="tx1"/>
                </a:solidFill>
              </a:rPr>
              <a:t>PWM</a:t>
            </a:r>
            <a:endParaRPr lang="es-AR" sz="2400" b="1" dirty="0">
              <a:solidFill>
                <a:schemeClr val="tx1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1185132" y="4040270"/>
            <a:ext cx="4925773" cy="348533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2400" b="1" dirty="0" err="1">
                <a:solidFill>
                  <a:schemeClr val="tx2"/>
                </a:solidFill>
              </a:rPr>
              <a:t>p</a:t>
            </a:r>
            <a:r>
              <a:rPr lang="es-AR" sz="2400" b="1" dirty="0" err="1" smtClean="0">
                <a:solidFill>
                  <a:schemeClr val="tx2"/>
                </a:solidFill>
              </a:rPr>
              <a:t>wm.start</a:t>
            </a:r>
            <a:r>
              <a:rPr lang="es-AR" sz="2400" b="1" dirty="0" smtClean="0">
                <a:solidFill>
                  <a:schemeClr val="tx2"/>
                </a:solidFill>
              </a:rPr>
              <a:t>(7.5)</a:t>
            </a:r>
            <a:endParaRPr lang="es-AR" sz="2400" b="1" dirty="0">
              <a:solidFill>
                <a:schemeClr val="tx2"/>
              </a:solidFill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1185132" y="4472066"/>
            <a:ext cx="4925773" cy="29942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2400" b="1" dirty="0" err="1" smtClean="0">
                <a:solidFill>
                  <a:schemeClr val="tx2"/>
                </a:solidFill>
              </a:rPr>
              <a:t>pwm.ChangeDutyCycle</a:t>
            </a:r>
            <a:r>
              <a:rPr lang="es-AR" sz="2400" b="1" dirty="0" smtClean="0">
                <a:solidFill>
                  <a:schemeClr val="tx2"/>
                </a:solidFill>
              </a:rPr>
              <a:t>(</a:t>
            </a:r>
            <a:r>
              <a:rPr lang="es-AR" sz="2400" b="1" dirty="0" smtClean="0">
                <a:solidFill>
                  <a:srgbClr val="FFFF00"/>
                </a:solidFill>
              </a:rPr>
              <a:t>val</a:t>
            </a:r>
            <a:r>
              <a:rPr lang="es-AR" sz="2400" b="1" dirty="0" smtClean="0">
                <a:solidFill>
                  <a:schemeClr val="tx2"/>
                </a:solidFill>
              </a:rPr>
              <a:t>)</a:t>
            </a:r>
            <a:endParaRPr lang="es-AR" sz="2400" b="1" dirty="0">
              <a:solidFill>
                <a:schemeClr val="tx2"/>
              </a:solidFill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799" y="89182"/>
            <a:ext cx="658346" cy="658346"/>
          </a:xfrm>
          <a:prstGeom prst="rect">
            <a:avLst/>
          </a:prstGeom>
        </p:spPr>
      </p:pic>
      <p:sp>
        <p:nvSpPr>
          <p:cNvPr id="13" name="Rounded Rectangle 12"/>
          <p:cNvSpPr/>
          <p:nvPr/>
        </p:nvSpPr>
        <p:spPr>
          <a:xfrm>
            <a:off x="1185132" y="2482084"/>
            <a:ext cx="4925773" cy="680864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2400" b="1" dirty="0" err="1">
                <a:solidFill>
                  <a:schemeClr val="tx2"/>
                </a:solidFill>
              </a:rPr>
              <a:t>pwm</a:t>
            </a:r>
            <a:r>
              <a:rPr lang="es-AR" sz="2400" b="1" dirty="0">
                <a:solidFill>
                  <a:schemeClr val="tx2"/>
                </a:solidFill>
              </a:rPr>
              <a:t> = </a:t>
            </a:r>
            <a:r>
              <a:rPr lang="es-AR" sz="2400" b="1" dirty="0" smtClean="0">
                <a:solidFill>
                  <a:schemeClr val="tx2"/>
                </a:solidFill>
              </a:rPr>
              <a:t>GPIO.PWM(</a:t>
            </a:r>
            <a:r>
              <a:rPr lang="es-AR" sz="2400" b="1" dirty="0" smtClean="0">
                <a:solidFill>
                  <a:schemeClr val="accent6"/>
                </a:solidFill>
              </a:rPr>
              <a:t>14</a:t>
            </a:r>
            <a:r>
              <a:rPr lang="es-AR" sz="2400" b="1" dirty="0" smtClean="0">
                <a:solidFill>
                  <a:schemeClr val="tx2"/>
                </a:solidFill>
              </a:rPr>
              <a:t>, 50)</a:t>
            </a:r>
            <a:endParaRPr lang="es-AR" sz="2400" b="1" dirty="0">
              <a:solidFill>
                <a:schemeClr val="tx2"/>
              </a:solidFill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1163691" y="4851400"/>
            <a:ext cx="4925773" cy="36997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2400" b="1" dirty="0" err="1" smtClean="0">
                <a:solidFill>
                  <a:schemeClr val="tx2"/>
                </a:solidFill>
              </a:rPr>
              <a:t>time.sleep</a:t>
            </a:r>
            <a:r>
              <a:rPr lang="es-AR" sz="2400" b="1" dirty="0" smtClean="0">
                <a:solidFill>
                  <a:schemeClr val="tx2"/>
                </a:solidFill>
              </a:rPr>
              <a:t>(</a:t>
            </a:r>
            <a:r>
              <a:rPr lang="es-AR" sz="2400" b="1" dirty="0" smtClean="0">
                <a:solidFill>
                  <a:schemeClr val="accent6"/>
                </a:solidFill>
              </a:rPr>
              <a:t>0.5</a:t>
            </a:r>
            <a:r>
              <a:rPr lang="es-AR" sz="2400" b="1" dirty="0" smtClean="0">
                <a:solidFill>
                  <a:schemeClr val="tx2"/>
                </a:solidFill>
              </a:rPr>
              <a:t>)</a:t>
            </a:r>
            <a:endParaRPr lang="es-AR" sz="2400" b="1" dirty="0">
              <a:solidFill>
                <a:schemeClr val="tx2"/>
              </a:solidFill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1176391" y="5295900"/>
            <a:ext cx="4925773" cy="36997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2400" b="1" dirty="0" err="1" smtClean="0">
                <a:solidFill>
                  <a:schemeClr val="tx2"/>
                </a:solidFill>
              </a:rPr>
              <a:t>pwm.stop</a:t>
            </a:r>
            <a:r>
              <a:rPr lang="es-AR" sz="2400" b="1" dirty="0" smtClean="0">
                <a:solidFill>
                  <a:schemeClr val="tx2"/>
                </a:solidFill>
              </a:rPr>
              <a:t>()</a:t>
            </a:r>
            <a:endParaRPr lang="es-AR" sz="2400" b="1" dirty="0">
              <a:solidFill>
                <a:schemeClr val="tx2"/>
              </a:solidFill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6518808" y="3514707"/>
            <a:ext cx="1406418" cy="2273809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2000" b="1" dirty="0" smtClean="0">
                <a:solidFill>
                  <a:srgbClr val="FFFF00"/>
                </a:solidFill>
              </a:rPr>
              <a:t>val</a:t>
            </a:r>
          </a:p>
          <a:p>
            <a:pPr algn="ctr"/>
            <a:endParaRPr lang="es-AR" sz="2000" b="1" dirty="0" smtClean="0">
              <a:solidFill>
                <a:srgbClr val="FFFF00"/>
              </a:solidFill>
            </a:endParaRPr>
          </a:p>
          <a:p>
            <a:pPr algn="ctr"/>
            <a:r>
              <a:rPr lang="es-AR" sz="2000" b="1" dirty="0" smtClean="0">
                <a:solidFill>
                  <a:schemeClr val="tx2"/>
                </a:solidFill>
              </a:rPr>
              <a:t>0°: 12.5</a:t>
            </a:r>
          </a:p>
          <a:p>
            <a:pPr algn="ctr"/>
            <a:r>
              <a:rPr lang="es-AR" sz="2000" b="1" dirty="0" smtClean="0">
                <a:solidFill>
                  <a:schemeClr val="tx2"/>
                </a:solidFill>
              </a:rPr>
              <a:t>90°: 7.5</a:t>
            </a:r>
          </a:p>
          <a:p>
            <a:pPr algn="ctr"/>
            <a:r>
              <a:rPr lang="es-AR" sz="2000" b="1" dirty="0" smtClean="0">
                <a:solidFill>
                  <a:schemeClr val="tx2"/>
                </a:solidFill>
              </a:rPr>
              <a:t>180°: 2.5</a:t>
            </a:r>
            <a:endParaRPr lang="es-AR" sz="20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497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ounded Rectangle 27"/>
          <p:cNvSpPr/>
          <p:nvPr/>
        </p:nvSpPr>
        <p:spPr>
          <a:xfrm>
            <a:off x="795916" y="3943647"/>
            <a:ext cx="7440708" cy="1838587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wordArtVert" rtlCol="0" anchor="b" anchorCtr="0"/>
          <a:lstStyle/>
          <a:p>
            <a:endParaRPr lang="es-AR" sz="2400" b="1" dirty="0">
              <a:solidFill>
                <a:srgbClr val="FFFF00"/>
              </a:solidFill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795916" y="2409468"/>
            <a:ext cx="7440708" cy="1444998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wordArtVert" rtlCol="0" anchor="b" anchorCtr="0"/>
          <a:lstStyle/>
          <a:p>
            <a:endParaRPr lang="es-AR" sz="2400" b="1" dirty="0">
              <a:solidFill>
                <a:srgbClr val="FFFF00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761437" y="925893"/>
            <a:ext cx="7440708" cy="1444998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wordArtVert" rtlCol="0" anchor="b" anchorCtr="0"/>
          <a:lstStyle/>
          <a:p>
            <a:endParaRPr lang="es-AR" sz="2400" b="1" dirty="0">
              <a:solidFill>
                <a:srgbClr val="FFFF00"/>
              </a:solidFill>
            </a:endParaRPr>
          </a:p>
        </p:txBody>
      </p:sp>
      <p:sp>
        <p:nvSpPr>
          <p:cNvPr id="170" name="Shape 170"/>
          <p:cNvSpPr txBox="1">
            <a:spLocks noGrp="1"/>
          </p:cNvSpPr>
          <p:nvPr>
            <p:ph type="title"/>
          </p:nvPr>
        </p:nvSpPr>
        <p:spPr>
          <a:xfrm>
            <a:off x="795916" y="0"/>
            <a:ext cx="7931224" cy="83671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s-AR" sz="32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Práctica – </a:t>
            </a:r>
            <a:r>
              <a:rPr lang="es-AR" sz="32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Resumen de las instrucciones</a:t>
            </a:r>
            <a:endParaRPr lang="es-AR" sz="3200" b="0" i="0" u="none" strike="noStrike" cap="none" baseline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6659" y="89182"/>
            <a:ext cx="520962" cy="65834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799" y="89182"/>
            <a:ext cx="658346" cy="658346"/>
          </a:xfrm>
          <a:prstGeom prst="rect">
            <a:avLst/>
          </a:prstGeom>
        </p:spPr>
      </p:pic>
      <p:sp>
        <p:nvSpPr>
          <p:cNvPr id="20" name="Rounded Rectangle 19"/>
          <p:cNvSpPr/>
          <p:nvPr/>
        </p:nvSpPr>
        <p:spPr>
          <a:xfrm>
            <a:off x="2194408" y="1159440"/>
            <a:ext cx="4354308" cy="503527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2400" b="1" dirty="0" err="1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es-AR" sz="2400" b="1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s-AR" sz="2400" b="1" dirty="0" err="1">
                <a:solidFill>
                  <a:srgbClr val="D4D4D4"/>
                </a:solidFill>
                <a:latin typeface="Consolas" panose="020B0609020204030204" pitchFamily="49" charset="0"/>
              </a:rPr>
              <a:t>RPi.GPIO</a:t>
            </a:r>
            <a:r>
              <a:rPr lang="es-AR" sz="2400" b="1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s-AR" sz="2400" b="1" dirty="0">
                <a:solidFill>
                  <a:srgbClr val="569CD6"/>
                </a:solidFill>
                <a:latin typeface="Consolas" panose="020B0609020204030204" pitchFamily="49" charset="0"/>
              </a:rPr>
              <a:t>as</a:t>
            </a:r>
            <a:r>
              <a:rPr lang="es-AR" sz="2400" b="1" dirty="0">
                <a:solidFill>
                  <a:srgbClr val="D4D4D4"/>
                </a:solidFill>
                <a:latin typeface="Consolas" panose="020B0609020204030204" pitchFamily="49" charset="0"/>
              </a:rPr>
              <a:t> GPIO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2194408" y="1757820"/>
            <a:ext cx="4354308" cy="503527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2400" b="1" dirty="0" err="1">
                <a:solidFill>
                  <a:schemeClr val="tx2"/>
                </a:solidFill>
              </a:rPr>
              <a:t>GPIO.setmode</a:t>
            </a:r>
            <a:r>
              <a:rPr lang="es-AR" sz="2400" b="1" dirty="0">
                <a:solidFill>
                  <a:schemeClr val="tx2"/>
                </a:solidFill>
              </a:rPr>
              <a:t>(GPIO.BCM)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2194408" y="2545702"/>
            <a:ext cx="4354308" cy="503527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2000" b="1" dirty="0" err="1" smtClean="0">
                <a:solidFill>
                  <a:schemeClr val="tx2"/>
                </a:solidFill>
              </a:rPr>
              <a:t>GPIO.setup</a:t>
            </a:r>
            <a:r>
              <a:rPr lang="es-AR" sz="2000" b="1" dirty="0" smtClean="0">
                <a:solidFill>
                  <a:schemeClr val="tx2"/>
                </a:solidFill>
              </a:rPr>
              <a:t>(</a:t>
            </a:r>
            <a:r>
              <a:rPr lang="es-AR" sz="2000" b="1" dirty="0" smtClean="0">
                <a:solidFill>
                  <a:schemeClr val="accent6"/>
                </a:solidFill>
              </a:rPr>
              <a:t>14</a:t>
            </a:r>
            <a:r>
              <a:rPr lang="es-AR" sz="2000" b="1" dirty="0" smtClean="0">
                <a:solidFill>
                  <a:schemeClr val="tx2"/>
                </a:solidFill>
              </a:rPr>
              <a:t>, </a:t>
            </a:r>
            <a:r>
              <a:rPr lang="es-AR" sz="2000" b="1" dirty="0">
                <a:solidFill>
                  <a:schemeClr val="tx2"/>
                </a:solidFill>
              </a:rPr>
              <a:t>GPIO.OUT) 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2194408" y="3170716"/>
            <a:ext cx="4354308" cy="503527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2000" b="1" dirty="0" err="1" smtClean="0">
                <a:solidFill>
                  <a:schemeClr val="tx2"/>
                </a:solidFill>
              </a:rPr>
              <a:t>GPIO.setup</a:t>
            </a:r>
            <a:r>
              <a:rPr lang="es-AR" sz="2000" b="1" dirty="0" smtClean="0">
                <a:solidFill>
                  <a:schemeClr val="tx2"/>
                </a:solidFill>
              </a:rPr>
              <a:t>(</a:t>
            </a:r>
            <a:r>
              <a:rPr lang="es-AR" sz="2000" b="1" dirty="0" smtClean="0">
                <a:solidFill>
                  <a:schemeClr val="accent6"/>
                </a:solidFill>
              </a:rPr>
              <a:t>14</a:t>
            </a:r>
            <a:r>
              <a:rPr lang="es-AR" sz="2000" b="1" dirty="0" smtClean="0">
                <a:solidFill>
                  <a:schemeClr val="tx2"/>
                </a:solidFill>
              </a:rPr>
              <a:t>, GPIO.IN) </a:t>
            </a:r>
            <a:endParaRPr lang="es-AR" sz="2000" b="1" dirty="0">
              <a:solidFill>
                <a:schemeClr val="tx2"/>
              </a:solidFill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1898574" y="4131905"/>
            <a:ext cx="5026662" cy="407988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2400" b="1" dirty="0" smtClean="0">
                <a:solidFill>
                  <a:schemeClr val="tx2"/>
                </a:solidFill>
              </a:rPr>
              <a:t>i = </a:t>
            </a:r>
            <a:r>
              <a:rPr lang="es-AR" sz="2400" b="1" dirty="0" err="1" smtClean="0">
                <a:solidFill>
                  <a:schemeClr val="tx2"/>
                </a:solidFill>
              </a:rPr>
              <a:t>GPIO.input</a:t>
            </a:r>
            <a:r>
              <a:rPr lang="es-AR" sz="2400" b="1" dirty="0" smtClean="0">
                <a:solidFill>
                  <a:schemeClr val="tx2"/>
                </a:solidFill>
              </a:rPr>
              <a:t>(</a:t>
            </a:r>
            <a:r>
              <a:rPr lang="es-AR" sz="2400" b="1" dirty="0" smtClean="0">
                <a:solidFill>
                  <a:schemeClr val="accent6"/>
                </a:solidFill>
              </a:rPr>
              <a:t>14</a:t>
            </a:r>
            <a:r>
              <a:rPr lang="es-AR" sz="2400" b="1" dirty="0" smtClean="0">
                <a:solidFill>
                  <a:schemeClr val="tx2"/>
                </a:solidFill>
              </a:rPr>
              <a:t>)</a:t>
            </a:r>
            <a:endParaRPr lang="es-AR" sz="2400" b="1" dirty="0">
              <a:solidFill>
                <a:schemeClr val="tx2"/>
              </a:solidFill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1898574" y="4652177"/>
            <a:ext cx="5026662" cy="407988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2400" b="1" dirty="0" err="1" smtClean="0">
                <a:solidFill>
                  <a:schemeClr val="tx2"/>
                </a:solidFill>
              </a:rPr>
              <a:t>GPIO.output</a:t>
            </a:r>
            <a:r>
              <a:rPr lang="es-AR" sz="2400" b="1" dirty="0" smtClean="0">
                <a:solidFill>
                  <a:schemeClr val="tx2"/>
                </a:solidFill>
              </a:rPr>
              <a:t>(</a:t>
            </a:r>
            <a:r>
              <a:rPr lang="es-AR" sz="2400" b="1" dirty="0" smtClean="0">
                <a:solidFill>
                  <a:schemeClr val="accent6"/>
                </a:solidFill>
              </a:rPr>
              <a:t>14</a:t>
            </a:r>
            <a:r>
              <a:rPr lang="es-AR" sz="2400" b="1" dirty="0" smtClean="0">
                <a:solidFill>
                  <a:schemeClr val="tx2"/>
                </a:solidFill>
              </a:rPr>
              <a:t>, GPIO.HIGH)</a:t>
            </a:r>
            <a:endParaRPr lang="es-AR" sz="2400" b="1" dirty="0">
              <a:solidFill>
                <a:schemeClr val="tx2"/>
              </a:solidFill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1898574" y="5238264"/>
            <a:ext cx="5026662" cy="407988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2400" b="1" dirty="0" err="1" smtClean="0">
                <a:solidFill>
                  <a:schemeClr val="tx2"/>
                </a:solidFill>
              </a:rPr>
              <a:t>GPIO.output</a:t>
            </a:r>
            <a:r>
              <a:rPr lang="es-AR" sz="2400" b="1" dirty="0" smtClean="0">
                <a:solidFill>
                  <a:schemeClr val="tx2"/>
                </a:solidFill>
              </a:rPr>
              <a:t>(</a:t>
            </a:r>
            <a:r>
              <a:rPr lang="es-AR" sz="2400" b="1" dirty="0" smtClean="0">
                <a:solidFill>
                  <a:schemeClr val="accent6"/>
                </a:solidFill>
              </a:rPr>
              <a:t>14</a:t>
            </a:r>
            <a:r>
              <a:rPr lang="es-AR" sz="2400" b="1" dirty="0" smtClean="0">
                <a:solidFill>
                  <a:schemeClr val="tx2"/>
                </a:solidFill>
              </a:rPr>
              <a:t>, GPIO.LOW)</a:t>
            </a:r>
            <a:endParaRPr lang="es-AR" sz="24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0643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 txBox="1">
            <a:spLocks noGrp="1"/>
          </p:cNvSpPr>
          <p:nvPr>
            <p:ph type="body" idx="1"/>
          </p:nvPr>
        </p:nvSpPr>
        <p:spPr>
          <a:xfrm>
            <a:off x="755575" y="1129679"/>
            <a:ext cx="8064896" cy="489160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73050" marR="0" lvl="0" indent="-2730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A1218"/>
              </a:buClr>
              <a:buSzPct val="100000"/>
              <a:buFont typeface="Noto Symbol"/>
              <a:buChar char="▪"/>
            </a:pPr>
            <a:r>
              <a:rPr lang="es-AR" sz="1800" b="0" i="0" u="none" strike="noStrike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Hacer una introducción a:</a:t>
            </a:r>
          </a:p>
          <a:p>
            <a:pPr marL="534988" marR="0" lvl="1" indent="-268288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DA1218"/>
              </a:buClr>
              <a:buSzPct val="100000"/>
              <a:buFont typeface="Noto Symbol"/>
              <a:buChar char="↗"/>
            </a:pPr>
            <a:r>
              <a:rPr lang="es-AR" sz="160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¿Qué</a:t>
            </a:r>
            <a:r>
              <a:rPr lang="es-AR" sz="16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es </a:t>
            </a:r>
            <a:r>
              <a:rPr lang="es-AR" sz="1600" b="0" i="0" u="none" strike="noStrike" cap="none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Raspberry</a:t>
            </a:r>
            <a:r>
              <a:rPr lang="es-AR" sz="16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Pi</a:t>
            </a:r>
            <a:r>
              <a:rPr lang="es-AR" sz="160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</a:p>
          <a:p>
            <a:pPr marL="534988" marR="0" lvl="1" indent="-268288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DA1218"/>
              </a:buClr>
              <a:buSzPct val="100000"/>
              <a:buFont typeface="Noto Symbol"/>
              <a:buChar char="↗"/>
            </a:pPr>
            <a:r>
              <a:rPr lang="es-AR" sz="16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¿Qué son los puertos GPIO?</a:t>
            </a:r>
          </a:p>
          <a:p>
            <a:pPr marL="534988" marR="0" lvl="1" indent="-268288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DA1218"/>
              </a:buClr>
              <a:buSzPct val="100000"/>
              <a:buFont typeface="Noto Symbol"/>
              <a:buChar char="↗"/>
            </a:pPr>
            <a:r>
              <a:rPr lang="es-AR" sz="160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¿Cómo interactuar de forma básica</a:t>
            </a:r>
            <a:r>
              <a:rPr lang="es-AR" sz="16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con distintos tipos de componentes digitales</a:t>
            </a:r>
            <a:r>
              <a:rPr lang="es-AR" sz="160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 lang="es-AR" sz="1600" b="0" i="0" u="none" strike="noStrike" cap="none" baseline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34988" marR="0" lvl="1" indent="-166687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DA1218"/>
              </a:buClr>
              <a:buFont typeface="Noto Symbol"/>
              <a:buNone/>
            </a:pPr>
            <a:endParaRPr sz="1600" b="0" i="0" u="none" strike="noStrike" cap="none" baseline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34988" marR="0" lvl="1" indent="-166687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DA1218"/>
              </a:buClr>
              <a:buFont typeface="Noto Symbol"/>
              <a:buNone/>
            </a:pPr>
            <a:endParaRPr sz="1600" b="0" i="0" u="none" strike="noStrike" cap="none" baseline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73050" marR="0" lvl="0" indent="-15875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DA1218"/>
              </a:buClr>
              <a:buFont typeface="Noto Symbol"/>
              <a:buNone/>
            </a:pPr>
            <a:endParaRPr sz="1800" b="0" i="0" u="none" strike="noStrike" cap="none" baseline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73050" marR="0" lvl="0" indent="-15875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DA1218"/>
              </a:buClr>
              <a:buFont typeface="Noto Symbol"/>
              <a:buNone/>
            </a:pPr>
            <a:endParaRPr sz="1800" b="0" i="0" u="none" strike="noStrike" cap="none" baseline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Shape 170"/>
          <p:cNvSpPr txBox="1">
            <a:spLocks noGrp="1"/>
          </p:cNvSpPr>
          <p:nvPr>
            <p:ph type="title"/>
          </p:nvPr>
        </p:nvSpPr>
        <p:spPr>
          <a:xfrm>
            <a:off x="755575" y="0"/>
            <a:ext cx="7931224" cy="83671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s-AR" sz="320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Objetivo</a:t>
            </a:r>
            <a:endParaRPr lang="es-AR" sz="3200" b="0" i="0" u="none" strike="noStrike" cap="none" baseline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6318" y="89182"/>
            <a:ext cx="520962" cy="658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703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 txBox="1">
            <a:spLocks noGrp="1"/>
          </p:cNvSpPr>
          <p:nvPr>
            <p:ph type="title"/>
          </p:nvPr>
        </p:nvSpPr>
        <p:spPr>
          <a:xfrm>
            <a:off x="795916" y="0"/>
            <a:ext cx="7931224" cy="83671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s-AR" sz="32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Diagrama de conexiones</a:t>
            </a:r>
            <a:endParaRPr lang="es-AR" sz="3200" b="0" i="0" u="none" strike="noStrike" cap="none" baseline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6659" y="89182"/>
            <a:ext cx="520962" cy="65834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1527" y="89182"/>
            <a:ext cx="937741" cy="66117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6861" y="1082841"/>
            <a:ext cx="6663349" cy="4863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323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 txBox="1">
            <a:spLocks noGrp="1"/>
          </p:cNvSpPr>
          <p:nvPr>
            <p:ph type="title"/>
          </p:nvPr>
        </p:nvSpPr>
        <p:spPr>
          <a:xfrm>
            <a:off x="795916" y="0"/>
            <a:ext cx="7931224" cy="83671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s-AR" sz="32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Práctica – </a:t>
            </a:r>
            <a:r>
              <a:rPr lang="es-AR" sz="3200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Deploy</a:t>
            </a:r>
            <a:endParaRPr lang="es-AR" sz="3200" b="0" i="0" u="none" strike="noStrike" cap="none" baseline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6659" y="89182"/>
            <a:ext cx="520962" cy="65834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799" y="89182"/>
            <a:ext cx="658346" cy="658346"/>
          </a:xfrm>
          <a:prstGeom prst="rect">
            <a:avLst/>
          </a:prstGeom>
        </p:spPr>
      </p:pic>
      <p:pic>
        <p:nvPicPr>
          <p:cNvPr id="1026" name="Picture 2" descr="Resultado de imagen para ssh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7177" y="89181"/>
            <a:ext cx="658347" cy="658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sultado de imagen para ftp ic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4139" y="126483"/>
            <a:ext cx="621045" cy="621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esultado de imagen para file icon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916" y="1928990"/>
            <a:ext cx="2743281" cy="2743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0705" y="2170954"/>
            <a:ext cx="771012" cy="771012"/>
          </a:xfrm>
          <a:prstGeom prst="rect">
            <a:avLst/>
          </a:prstGeom>
        </p:spPr>
      </p:pic>
      <p:pic>
        <p:nvPicPr>
          <p:cNvPr id="21" name="Picture 4" descr="Resultado de imagen para ftp ic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0613" y="2759201"/>
            <a:ext cx="1086802" cy="1086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Resultado de imagen para arrow icon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8229" y="2912518"/>
            <a:ext cx="1066787" cy="1066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8" descr="Resultado de imagen para arrow icon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1528" y="2889728"/>
            <a:ext cx="1066787" cy="1066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009" y="1981716"/>
            <a:ext cx="1885291" cy="2382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769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 txBox="1">
            <a:spLocks noGrp="1"/>
          </p:cNvSpPr>
          <p:nvPr>
            <p:ph type="title"/>
          </p:nvPr>
        </p:nvSpPr>
        <p:spPr>
          <a:xfrm>
            <a:off x="795916" y="0"/>
            <a:ext cx="7931224" cy="83671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s-AR" sz="32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Práctica – Run</a:t>
            </a:r>
            <a:endParaRPr lang="es-AR" sz="3200" b="0" i="0" u="none" strike="noStrike" cap="none" baseline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6659" y="89182"/>
            <a:ext cx="520962" cy="65834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799" y="89182"/>
            <a:ext cx="658346" cy="658346"/>
          </a:xfrm>
          <a:prstGeom prst="rect">
            <a:avLst/>
          </a:prstGeom>
        </p:spPr>
      </p:pic>
      <p:pic>
        <p:nvPicPr>
          <p:cNvPr id="1026" name="Picture 2" descr="Resultado de imagen para ssh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7177" y="89181"/>
            <a:ext cx="658347" cy="658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sultado de imagen para ftp ic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4139" y="126483"/>
            <a:ext cx="621045" cy="621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Resultado de imagen para arrow icon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8229" y="2912518"/>
            <a:ext cx="1066787" cy="1066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8" descr="Resultado de imagen para arrow icon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1528" y="2889728"/>
            <a:ext cx="1066787" cy="1066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009" y="1981716"/>
            <a:ext cx="1885291" cy="2382466"/>
          </a:xfrm>
          <a:prstGeom prst="rect">
            <a:avLst/>
          </a:prstGeom>
        </p:spPr>
      </p:pic>
      <p:pic>
        <p:nvPicPr>
          <p:cNvPr id="2050" name="Picture 2" descr="Resultado de imagen para pc icon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916" y="1981716"/>
            <a:ext cx="2338388" cy="2338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Resultado de imagen para ssh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2661" y="2884234"/>
            <a:ext cx="1008347" cy="1008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ounded Rectangle 14"/>
          <p:cNvSpPr/>
          <p:nvPr/>
        </p:nvSpPr>
        <p:spPr>
          <a:xfrm>
            <a:off x="1965110" y="4800593"/>
            <a:ext cx="5026662" cy="815804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3600" b="1" dirty="0" err="1" smtClean="0">
                <a:solidFill>
                  <a:srgbClr val="00FF00"/>
                </a:solidFill>
                <a:latin typeface="Modern No. 20" panose="02070704070505020303" pitchFamily="18" charset="0"/>
              </a:rPr>
              <a:t>python</a:t>
            </a:r>
            <a:r>
              <a:rPr lang="es-AR" sz="3600" b="1" dirty="0" smtClean="0">
                <a:solidFill>
                  <a:srgbClr val="00FF00"/>
                </a:solidFill>
                <a:latin typeface="Modern No. 20" panose="02070704070505020303" pitchFamily="18" charset="0"/>
              </a:rPr>
              <a:t> Ejercicio.py</a:t>
            </a:r>
            <a:endParaRPr lang="es-AR" sz="3600" b="1" dirty="0">
              <a:solidFill>
                <a:srgbClr val="00FF00"/>
              </a:solidFill>
              <a:latin typeface="Modern No. 20" panose="020707040705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9799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 txBox="1">
            <a:spLocks noGrp="1"/>
          </p:cNvSpPr>
          <p:nvPr>
            <p:ph type="title"/>
          </p:nvPr>
        </p:nvSpPr>
        <p:spPr>
          <a:xfrm>
            <a:off x="795916" y="0"/>
            <a:ext cx="7931224" cy="83671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s-AR" sz="32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Preguntas</a:t>
            </a:r>
            <a:endParaRPr lang="es-AR" sz="3200" b="0" i="0" u="none" strike="noStrike" cap="none" baseline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6659" y="89182"/>
            <a:ext cx="520962" cy="65834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799" y="89182"/>
            <a:ext cx="658346" cy="658346"/>
          </a:xfrm>
          <a:prstGeom prst="rect">
            <a:avLst/>
          </a:prstGeom>
        </p:spPr>
      </p:pic>
      <p:pic>
        <p:nvPicPr>
          <p:cNvPr id="1026" name="Picture 2" descr="Resultado de imagen para ssh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7177" y="89181"/>
            <a:ext cx="658347" cy="658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sultado de imagen para ftp ic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4139" y="126483"/>
            <a:ext cx="621045" cy="621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Resultado de imagen para los simpsons 3 preguntas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2327" y="1433139"/>
            <a:ext cx="5312857" cy="398464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5131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6659" y="89182"/>
            <a:ext cx="520962" cy="65834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799" y="89182"/>
            <a:ext cx="658346" cy="658346"/>
          </a:xfrm>
          <a:prstGeom prst="rect">
            <a:avLst/>
          </a:prstGeom>
        </p:spPr>
      </p:pic>
      <p:pic>
        <p:nvPicPr>
          <p:cNvPr id="1026" name="Picture 2" descr="Resultado de imagen para ssh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7177" y="89181"/>
            <a:ext cx="658347" cy="658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sultado de imagen para ftp ic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4139" y="126483"/>
            <a:ext cx="621045" cy="621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Resultado de imagen para simpsons apu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326363" y="891071"/>
            <a:ext cx="2817636" cy="4918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753" y="1688459"/>
            <a:ext cx="2988424" cy="377651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631945" y="2255825"/>
            <a:ext cx="3462716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5700" dirty="0" smtClean="0">
                <a:latin typeface="Cooper Black" panose="0208090404030B020404" pitchFamily="18" charset="0"/>
              </a:rPr>
              <a:t>¡Gracias!</a:t>
            </a:r>
            <a:endParaRPr lang="es-AR" sz="5700" dirty="0">
              <a:latin typeface="Cooper Black" panose="0208090404030B020404" pitchFamily="18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49436" y="86356"/>
            <a:ext cx="937741" cy="66117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942069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 txBox="1">
            <a:spLocks noGrp="1"/>
          </p:cNvSpPr>
          <p:nvPr>
            <p:ph type="title"/>
          </p:nvPr>
        </p:nvSpPr>
        <p:spPr>
          <a:xfrm>
            <a:off x="755575" y="0"/>
            <a:ext cx="7931224" cy="83671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>
              <a:buSzPct val="25000"/>
            </a:pPr>
            <a:r>
              <a:rPr lang="es-AR" sz="32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Otros S.O.</a:t>
            </a:r>
            <a:endParaRPr lang="es-AR" sz="3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6318" y="89182"/>
            <a:ext cx="520962" cy="65834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447" y="1143000"/>
            <a:ext cx="2286000" cy="2286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3681" y="1381124"/>
            <a:ext cx="4524378" cy="180975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481" y="3735289"/>
            <a:ext cx="2090966" cy="209096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8973" y="3924722"/>
            <a:ext cx="2773793" cy="171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964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 txBox="1">
            <a:spLocks noGrp="1"/>
          </p:cNvSpPr>
          <p:nvPr>
            <p:ph type="title"/>
          </p:nvPr>
        </p:nvSpPr>
        <p:spPr>
          <a:xfrm>
            <a:off x="755575" y="0"/>
            <a:ext cx="7931224" cy="83671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>
              <a:buSzPct val="25000"/>
            </a:pPr>
            <a:r>
              <a:rPr lang="es-AR" sz="3200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Snappy</a:t>
            </a:r>
            <a:r>
              <a:rPr lang="es-AR" sz="32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Ubuntu Core</a:t>
            </a:r>
            <a:endParaRPr lang="es-AR" sz="3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6318" y="89182"/>
            <a:ext cx="520962" cy="65834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125" y="1277471"/>
            <a:ext cx="7556461" cy="4424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710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 txBox="1">
            <a:spLocks noGrp="1"/>
          </p:cNvSpPr>
          <p:nvPr>
            <p:ph type="title"/>
          </p:nvPr>
        </p:nvSpPr>
        <p:spPr>
          <a:xfrm>
            <a:off x="755575" y="0"/>
            <a:ext cx="7931224" cy="83671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>
              <a:buSzPct val="25000"/>
            </a:pPr>
            <a:r>
              <a:rPr lang="es-AR" sz="32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Ubuntu Mate</a:t>
            </a:r>
            <a:endParaRPr lang="es-AR" sz="3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6318" y="89182"/>
            <a:ext cx="520962" cy="65834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5" y="1285243"/>
            <a:ext cx="7814260" cy="4389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14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 txBox="1">
            <a:spLocks noGrp="1"/>
          </p:cNvSpPr>
          <p:nvPr>
            <p:ph type="title"/>
          </p:nvPr>
        </p:nvSpPr>
        <p:spPr>
          <a:xfrm>
            <a:off x="755575" y="0"/>
            <a:ext cx="7931224" cy="83671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>
              <a:buSzPct val="25000"/>
            </a:pPr>
            <a:r>
              <a:rPr lang="es-AR" sz="32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PIDORA</a:t>
            </a:r>
            <a:endParaRPr lang="es-AR" sz="3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6318" y="89182"/>
            <a:ext cx="520962" cy="65834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3069" y="968903"/>
            <a:ext cx="6668788" cy="5001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818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 txBox="1">
            <a:spLocks noGrp="1"/>
          </p:cNvSpPr>
          <p:nvPr>
            <p:ph type="title"/>
          </p:nvPr>
        </p:nvSpPr>
        <p:spPr>
          <a:xfrm>
            <a:off x="755575" y="0"/>
            <a:ext cx="7931224" cy="83671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>
              <a:buSzPct val="25000"/>
            </a:pPr>
            <a:r>
              <a:rPr lang="es-AR" sz="32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OPENELEC</a:t>
            </a:r>
            <a:endParaRPr lang="es-AR" sz="3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6318" y="89182"/>
            <a:ext cx="520962" cy="65834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167081"/>
            <a:ext cx="7931224" cy="4507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467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 txBox="1">
            <a:spLocks noGrp="1"/>
          </p:cNvSpPr>
          <p:nvPr>
            <p:ph type="title"/>
          </p:nvPr>
        </p:nvSpPr>
        <p:spPr>
          <a:xfrm>
            <a:off x="755575" y="0"/>
            <a:ext cx="7931224" cy="83671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s-AR" sz="32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¿Qué es </a:t>
            </a:r>
            <a:r>
              <a:rPr lang="es-AR" sz="3200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Raspberry</a:t>
            </a:r>
            <a:r>
              <a:rPr lang="es-AR" sz="32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Pi?</a:t>
            </a:r>
            <a:endParaRPr lang="es-AR" sz="3200" b="0" i="0" u="none" strike="noStrike" cap="none" baseline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6318" y="89182"/>
            <a:ext cx="520962" cy="65834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1314" y="1472174"/>
            <a:ext cx="3374333" cy="4264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246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 txBox="1">
            <a:spLocks noGrp="1"/>
          </p:cNvSpPr>
          <p:nvPr>
            <p:ph type="title"/>
          </p:nvPr>
        </p:nvSpPr>
        <p:spPr>
          <a:xfrm>
            <a:off x="755575" y="0"/>
            <a:ext cx="7931224" cy="83671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>
              <a:buSzPct val="25000"/>
            </a:pPr>
            <a:r>
              <a:rPr lang="es-AR" sz="32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RECALBOX</a:t>
            </a:r>
            <a:endParaRPr lang="es-AR" sz="3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6318" y="89182"/>
            <a:ext cx="520962" cy="65834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408" y="1277471"/>
            <a:ext cx="7946391" cy="4462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883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 txBox="1">
            <a:spLocks noGrp="1"/>
          </p:cNvSpPr>
          <p:nvPr>
            <p:ph type="title"/>
          </p:nvPr>
        </p:nvSpPr>
        <p:spPr>
          <a:xfrm>
            <a:off x="755575" y="0"/>
            <a:ext cx="7931224" cy="83671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>
              <a:buSzPct val="25000"/>
            </a:pPr>
            <a:r>
              <a:rPr lang="es-AR" sz="32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RECALBOX</a:t>
            </a:r>
            <a:endParaRPr lang="es-AR" sz="3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6318" y="89182"/>
            <a:ext cx="520962" cy="65834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5" y="1220320"/>
            <a:ext cx="7990542" cy="4494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304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 txBox="1">
            <a:spLocks noGrp="1"/>
          </p:cNvSpPr>
          <p:nvPr>
            <p:ph type="title"/>
          </p:nvPr>
        </p:nvSpPr>
        <p:spPr>
          <a:xfrm>
            <a:off x="755575" y="0"/>
            <a:ext cx="7931224" cy="83671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>
              <a:buSzPct val="25000"/>
            </a:pPr>
            <a:r>
              <a:rPr lang="es-AR" sz="32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Proyectos Ejemplo</a:t>
            </a:r>
            <a:endParaRPr lang="es-AR" sz="3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6318" y="89182"/>
            <a:ext cx="520962" cy="65834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202" y="1230466"/>
            <a:ext cx="3868009" cy="290100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28184">
            <a:off x="5663915" y="1396348"/>
            <a:ext cx="3075277" cy="230645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1026" name="Picture 2" descr="Resultado de imagen para raspberry pi retro gam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192257">
            <a:off x="5025307" y="4076098"/>
            <a:ext cx="2742535" cy="226985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5776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 txBox="1">
            <a:spLocks noGrp="1"/>
          </p:cNvSpPr>
          <p:nvPr>
            <p:ph type="title"/>
          </p:nvPr>
        </p:nvSpPr>
        <p:spPr>
          <a:xfrm>
            <a:off x="755575" y="0"/>
            <a:ext cx="7931224" cy="83671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>
              <a:buSzPct val="25000"/>
            </a:pPr>
            <a:r>
              <a:rPr lang="es-AR" sz="32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Proyectos Ejemplo</a:t>
            </a:r>
            <a:endParaRPr lang="es-AR" sz="3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6318" y="89182"/>
            <a:ext cx="520962" cy="65834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72069">
            <a:off x="5555868" y="1209472"/>
            <a:ext cx="2778600" cy="208395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087" y="1209472"/>
            <a:ext cx="3376336" cy="176608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5868" y="3909191"/>
            <a:ext cx="2531058" cy="163602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083242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 txBox="1">
            <a:spLocks noGrp="1"/>
          </p:cNvSpPr>
          <p:nvPr>
            <p:ph type="title"/>
          </p:nvPr>
        </p:nvSpPr>
        <p:spPr>
          <a:xfrm>
            <a:off x="755575" y="0"/>
            <a:ext cx="7931224" cy="83671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>
              <a:buSzPct val="25000"/>
            </a:pPr>
            <a:r>
              <a:rPr lang="es-AR" sz="32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Proyectos Ejemplo</a:t>
            </a:r>
            <a:endParaRPr lang="es-AR" sz="3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6318" y="89182"/>
            <a:ext cx="520962" cy="65834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0761" y="1156069"/>
            <a:ext cx="2058921" cy="274522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45283">
            <a:off x="5159405" y="1156069"/>
            <a:ext cx="3043300" cy="228247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3625" y="4220654"/>
            <a:ext cx="3852022" cy="216831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868580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 txBox="1">
            <a:spLocks noGrp="1"/>
          </p:cNvSpPr>
          <p:nvPr>
            <p:ph type="title"/>
          </p:nvPr>
        </p:nvSpPr>
        <p:spPr>
          <a:xfrm>
            <a:off x="755575" y="0"/>
            <a:ext cx="7931224" cy="83671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>
              <a:buSzPct val="25000"/>
            </a:pPr>
            <a:r>
              <a:rPr lang="es-AR" sz="32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Proyectos Ejemplo</a:t>
            </a:r>
            <a:endParaRPr lang="es-AR" sz="3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6318" y="89182"/>
            <a:ext cx="520962" cy="65834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8431" y="4259303"/>
            <a:ext cx="2852805" cy="178300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41609">
            <a:off x="4834286" y="1512813"/>
            <a:ext cx="2991344" cy="199422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670" y="1313731"/>
            <a:ext cx="3288111" cy="246855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91769">
            <a:off x="787435" y="4560965"/>
            <a:ext cx="2614145" cy="186102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544110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 txBox="1">
            <a:spLocks noGrp="1"/>
          </p:cNvSpPr>
          <p:nvPr>
            <p:ph type="title"/>
          </p:nvPr>
        </p:nvSpPr>
        <p:spPr>
          <a:xfrm>
            <a:off x="755575" y="0"/>
            <a:ext cx="7931224" cy="83671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>
              <a:buSzPct val="25000"/>
            </a:pPr>
            <a:r>
              <a:rPr lang="es-AR" sz="32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Proyectos Ejemplo</a:t>
            </a:r>
            <a:endParaRPr lang="es-AR" sz="3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6318" y="89182"/>
            <a:ext cx="520962" cy="65834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089087">
            <a:off x="952924" y="1758368"/>
            <a:ext cx="3039606" cy="171590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42116">
            <a:off x="4321139" y="3119717"/>
            <a:ext cx="4105179" cy="230916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206702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 txBox="1">
            <a:spLocks noGrp="1"/>
          </p:cNvSpPr>
          <p:nvPr>
            <p:ph type="title"/>
          </p:nvPr>
        </p:nvSpPr>
        <p:spPr>
          <a:xfrm>
            <a:off x="755575" y="0"/>
            <a:ext cx="7931224" cy="83671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s-AR" sz="320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¿</a:t>
            </a:r>
            <a:r>
              <a:rPr lang="es-AR" sz="3200" b="0" i="0" u="none" strike="noStrike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Qué es?	</a:t>
            </a:r>
          </a:p>
        </p:txBody>
      </p:sp>
      <p:sp>
        <p:nvSpPr>
          <p:cNvPr id="177" name="Shape 177"/>
          <p:cNvSpPr txBox="1">
            <a:spLocks noGrp="1"/>
          </p:cNvSpPr>
          <p:nvPr>
            <p:ph type="body" idx="1"/>
          </p:nvPr>
        </p:nvSpPr>
        <p:spPr>
          <a:xfrm>
            <a:off x="2443398" y="2248975"/>
            <a:ext cx="6211973" cy="10033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177800" lvl="1" indent="0">
              <a:buSzPct val="25000"/>
              <a:buNone/>
            </a:pPr>
            <a:r>
              <a:rPr lang="es-AR" sz="2400" b="0" i="1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“</a:t>
            </a:r>
            <a:r>
              <a:rPr lang="en-US" sz="2000" dirty="0"/>
              <a:t>A small and affordable computer that you can use to learn </a:t>
            </a:r>
            <a:r>
              <a:rPr lang="en-US" sz="2000" dirty="0" smtClean="0"/>
              <a:t>programming.</a:t>
            </a:r>
            <a:r>
              <a:rPr lang="es-AR" sz="2400" b="0" i="1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“</a:t>
            </a:r>
            <a:endParaRPr lang="es-AR" sz="2400" b="0" i="1" u="none" strike="noStrike" cap="none" baseline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7800" lvl="1" indent="0" algn="r">
              <a:spcBef>
                <a:spcPts val="240"/>
              </a:spcBef>
              <a:buSzPct val="25000"/>
              <a:buNone/>
            </a:pPr>
            <a:r>
              <a:rPr lang="es-AR" sz="1200" b="1" i="1" dirty="0">
                <a:solidFill>
                  <a:schemeClr val="dk1"/>
                </a:solidFill>
              </a:rPr>
              <a:t>https://www.raspberrypi.org/</a:t>
            </a:r>
            <a:endParaRPr sz="2400" b="0" i="0" u="none" strike="noStrike" cap="none" baseline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73050" marR="0" lvl="0" indent="-2730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DA1218"/>
              </a:buClr>
              <a:buFont typeface="Noto Symbol"/>
              <a:buNone/>
            </a:pPr>
            <a:endParaRPr sz="2400" b="0" i="0" u="none" strike="noStrike" cap="none" baseline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891" y="1606644"/>
            <a:ext cx="1810507" cy="228796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4424" y="3360471"/>
            <a:ext cx="4069976" cy="259265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6318" y="89182"/>
            <a:ext cx="520962" cy="658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427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 txBox="1">
            <a:spLocks noGrp="1"/>
          </p:cNvSpPr>
          <p:nvPr>
            <p:ph type="title"/>
          </p:nvPr>
        </p:nvSpPr>
        <p:spPr>
          <a:xfrm>
            <a:off x="755575" y="0"/>
            <a:ext cx="7931224" cy="83671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>
              <a:buSzPct val="25000"/>
            </a:pPr>
            <a:r>
              <a:rPr lang="es-AR" sz="3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¿Cómo está compuesta?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891" y="1606644"/>
            <a:ext cx="1810507" cy="2287961"/>
          </a:xfrm>
          <a:prstGeom prst="rect">
            <a:avLst/>
          </a:prstGeom>
        </p:spPr>
      </p:pic>
      <p:sp>
        <p:nvSpPr>
          <p:cNvPr id="8" name="Shape 310"/>
          <p:cNvSpPr txBox="1">
            <a:spLocks noGrp="1"/>
          </p:cNvSpPr>
          <p:nvPr>
            <p:ph type="body" idx="1"/>
          </p:nvPr>
        </p:nvSpPr>
        <p:spPr>
          <a:xfrm>
            <a:off x="2649071" y="1571116"/>
            <a:ext cx="6171400" cy="28181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55600" marR="0" lvl="1" indent="-177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A1218"/>
              </a:buClr>
              <a:buSzPct val="100000"/>
              <a:buFont typeface="Noto Symbol"/>
              <a:buChar char="✓"/>
            </a:pPr>
            <a:r>
              <a:rPr lang="es-AR" sz="280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Procesador</a:t>
            </a:r>
            <a:r>
              <a:rPr lang="es-AR" sz="28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ARM</a:t>
            </a:r>
            <a:endParaRPr lang="es-AR" sz="2800" b="0" i="0" u="none" strike="noStrike" cap="none" baseline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55600" marR="0" lvl="1" indent="-1778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DA1218"/>
              </a:buClr>
              <a:buSzPct val="100000"/>
              <a:buFont typeface="Noto Symbol"/>
              <a:buChar char="✓"/>
            </a:pPr>
            <a:r>
              <a:rPr lang="es-AR" sz="280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Puertos </a:t>
            </a:r>
          </a:p>
          <a:p>
            <a:pPr marL="630238" lvl="2" indent="-177800">
              <a:spcBef>
                <a:spcPts val="560"/>
              </a:spcBef>
              <a:buSzPct val="100000"/>
            </a:pPr>
            <a:r>
              <a:rPr lang="es-AR" sz="28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HDMI, USB, Ethernet, Salida video RCA, Salida de audio 3.5 </a:t>
            </a:r>
            <a:r>
              <a:rPr lang="es-AR" sz="2800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mm.</a:t>
            </a:r>
            <a:r>
              <a:rPr lang="es-AR" sz="28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AR" sz="280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lang="es-AR" sz="2800" b="0" i="0" u="none" strike="noStrike" cap="none" baseline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55600" marR="0" lvl="1" indent="-1778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DA1218"/>
              </a:buClr>
              <a:buSzPct val="100000"/>
              <a:buFont typeface="Noto Symbol"/>
              <a:buChar char="✓"/>
            </a:pPr>
            <a:r>
              <a:rPr lang="es-AR" sz="280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Conectores GPIO</a:t>
            </a:r>
            <a:endParaRPr lang="es-AR" sz="2800" b="0" i="0" u="none" strike="noStrike" cap="none" baseline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55600" marR="0" lvl="1" indent="-1778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DA1218"/>
              </a:buClr>
              <a:buSzPct val="100000"/>
              <a:buFont typeface="Noto Symbol"/>
              <a:buChar char="✓"/>
            </a:pPr>
            <a:r>
              <a:rPr lang="es-AR" sz="280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Ranura para micro</a:t>
            </a:r>
            <a:r>
              <a:rPr lang="es-AR" sz="28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SD</a:t>
            </a:r>
          </a:p>
          <a:p>
            <a:pPr marL="355600" lvl="1" indent="-177800">
              <a:spcBef>
                <a:spcPts val="560"/>
              </a:spcBef>
              <a:buSzPct val="100000"/>
              <a:buFont typeface="Noto Symbol"/>
              <a:buChar char="✓"/>
            </a:pPr>
            <a:r>
              <a:rPr lang="es-AR" sz="28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Bluetooth</a:t>
            </a:r>
          </a:p>
          <a:p>
            <a:pPr marL="355600" lvl="1" indent="-177800">
              <a:spcBef>
                <a:spcPts val="560"/>
              </a:spcBef>
              <a:buSzPct val="100000"/>
              <a:buFont typeface="Noto Symbol"/>
              <a:buChar char="✓"/>
            </a:pPr>
            <a:r>
              <a:rPr lang="es-AR" sz="280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Wifi</a:t>
            </a:r>
            <a:endParaRPr lang="es-AR" sz="2800" b="0" i="0" u="none" strike="noStrike" cap="none" baseline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55600" marR="0" lvl="1" indent="-76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DA1218"/>
              </a:buClr>
              <a:buFont typeface="Noto Symbol"/>
              <a:buNone/>
            </a:pPr>
            <a:endParaRPr sz="1600" b="0" i="0" u="none" strike="noStrike" cap="none" baseline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55600" marR="0" lvl="1" indent="-76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DA1218"/>
              </a:buClr>
              <a:buFont typeface="Noto Symbol"/>
              <a:buNone/>
            </a:pPr>
            <a:endParaRPr sz="1600" b="0" i="0" u="none" strike="noStrike" cap="none" baseline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73050" marR="0" lvl="0" indent="-27305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DA1218"/>
              </a:buClr>
              <a:buFont typeface="Noto Symbol"/>
              <a:buNone/>
            </a:pPr>
            <a:endParaRPr sz="1800" b="0" i="0" u="none" strike="noStrike" cap="none" baseline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73050" marR="0" lvl="0" indent="-27305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DA1218"/>
              </a:buClr>
              <a:buFont typeface="Noto Symbol"/>
              <a:buNone/>
            </a:pPr>
            <a:endParaRPr sz="1800" b="0" i="0" u="none" strike="noStrike" cap="none" baseline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6318" y="89182"/>
            <a:ext cx="520962" cy="65834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 txBox="1">
            <a:spLocks noGrp="1"/>
          </p:cNvSpPr>
          <p:nvPr>
            <p:ph type="title"/>
          </p:nvPr>
        </p:nvSpPr>
        <p:spPr>
          <a:xfrm>
            <a:off x="755575" y="0"/>
            <a:ext cx="7931224" cy="83671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>
              <a:buSzPct val="25000"/>
            </a:pPr>
            <a:r>
              <a:rPr lang="es-AR" sz="3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¿Qué SO utiliza?</a:t>
            </a:r>
          </a:p>
        </p:txBody>
      </p:sp>
      <p:sp>
        <p:nvSpPr>
          <p:cNvPr id="8" name="Shape 310"/>
          <p:cNvSpPr txBox="1">
            <a:spLocks noGrp="1"/>
          </p:cNvSpPr>
          <p:nvPr>
            <p:ph type="body" idx="1"/>
          </p:nvPr>
        </p:nvSpPr>
        <p:spPr>
          <a:xfrm>
            <a:off x="4141694" y="1606644"/>
            <a:ext cx="4678777" cy="28181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55600" marR="0" lvl="1" indent="-177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A1218"/>
              </a:buClr>
              <a:buSzPct val="100000"/>
              <a:buFont typeface="Noto Symbol"/>
              <a:buChar char="✓"/>
            </a:pPr>
            <a:r>
              <a:rPr lang="es-AR" sz="2800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Raspbian</a:t>
            </a:r>
            <a:endParaRPr lang="es-AR" sz="2800" dirty="0" smtClean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55600" marR="0" lvl="1" indent="-177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A1218"/>
              </a:buClr>
              <a:buSzPct val="100000"/>
              <a:buFont typeface="Noto Symbol"/>
              <a:buChar char="✓"/>
            </a:pPr>
            <a:r>
              <a:rPr lang="es-AR" sz="2800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Snappy</a:t>
            </a:r>
            <a:r>
              <a:rPr lang="es-AR" sz="28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Ubuntu Core</a:t>
            </a:r>
          </a:p>
          <a:p>
            <a:pPr marL="355600" marR="0" lvl="1" indent="-177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A1218"/>
              </a:buClr>
              <a:buSzPct val="100000"/>
              <a:buFont typeface="Noto Symbol"/>
              <a:buChar char="✓"/>
            </a:pPr>
            <a:r>
              <a:rPr lang="es-AR" sz="280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Ubuntu</a:t>
            </a:r>
            <a:r>
              <a:rPr lang="es-AR" sz="28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Mate</a:t>
            </a:r>
            <a:r>
              <a:rPr lang="es-AR" sz="280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pPr marL="355600" marR="0" lvl="1" indent="-177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A1218"/>
              </a:buClr>
              <a:buSzPct val="100000"/>
              <a:buFont typeface="Noto Symbol"/>
              <a:buChar char="✓"/>
            </a:pPr>
            <a:r>
              <a:rPr lang="es-AR" sz="28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Windows 10 IOT Core</a:t>
            </a:r>
          </a:p>
          <a:p>
            <a:pPr marL="355600" marR="0" lvl="1" indent="-177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A1218"/>
              </a:buClr>
              <a:buSzPct val="100000"/>
              <a:buFont typeface="Noto Symbol"/>
              <a:buChar char="✓"/>
            </a:pPr>
            <a:r>
              <a:rPr lang="es-AR" sz="280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OSMC</a:t>
            </a:r>
          </a:p>
          <a:p>
            <a:pPr marL="355600" marR="0" lvl="1" indent="-177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A1218"/>
              </a:buClr>
              <a:buSzPct val="100000"/>
              <a:buFont typeface="Noto Symbol"/>
              <a:buChar char="✓"/>
            </a:pPr>
            <a:r>
              <a:rPr lang="es-AR" sz="28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Etc.</a:t>
            </a:r>
          </a:p>
          <a:p>
            <a:pPr marL="177800" lvl="1" indent="0" algn="r">
              <a:buSzPct val="100000"/>
              <a:buNone/>
            </a:pPr>
            <a:r>
              <a:rPr lang="es-AR" sz="1200" b="1" i="1" dirty="0">
                <a:solidFill>
                  <a:schemeClr val="dk1"/>
                </a:solidFill>
                <a:latin typeface="Arial Black" panose="020B0A04020102020204" pitchFamily="34" charset="0"/>
              </a:rPr>
              <a:t>https://</a:t>
            </a:r>
            <a:r>
              <a:rPr lang="es-AR" sz="1200" b="1" i="1" dirty="0" smtClean="0">
                <a:solidFill>
                  <a:schemeClr val="dk1"/>
                </a:solidFill>
                <a:latin typeface="Arial Black" panose="020B0A04020102020204" pitchFamily="34" charset="0"/>
              </a:rPr>
              <a:t>www.raspberrypi.org/downloads</a:t>
            </a:r>
            <a:endParaRPr lang="es-AR" sz="1200" dirty="0" smtClean="0">
              <a:solidFill>
                <a:schemeClr val="dk1"/>
              </a:solidFill>
              <a:latin typeface="Arial Black" panose="020B0A04020102020204" pitchFamily="34" charset="0"/>
              <a:ea typeface="Calibri"/>
              <a:cs typeface="Calibri"/>
              <a:sym typeface="Calibri"/>
            </a:endParaRPr>
          </a:p>
          <a:p>
            <a:pPr marL="1778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A1218"/>
              </a:buClr>
              <a:buSzPct val="100000"/>
              <a:buNone/>
            </a:pPr>
            <a:endParaRPr lang="es-AR" sz="2800" dirty="0" smtClean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55600" marR="0" lvl="1" indent="-76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DA1218"/>
              </a:buClr>
              <a:buFont typeface="Noto Symbol"/>
              <a:buNone/>
            </a:pPr>
            <a:endParaRPr sz="1600" b="0" i="0" u="none" strike="noStrike" cap="none" baseline="0" dirty="0" smtClean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73050" marR="0" lvl="0" indent="-27305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DA1218"/>
              </a:buClr>
              <a:buFont typeface="Noto Symbol"/>
              <a:buNone/>
            </a:pPr>
            <a:endParaRPr sz="1800" b="0" i="0" u="none" strike="noStrike" cap="none" baseline="0" dirty="0" smtClean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73050" marR="0" lvl="0" indent="-27305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DA1218"/>
              </a:buClr>
              <a:buFont typeface="Noto Symbol"/>
              <a:buNone/>
            </a:pPr>
            <a:endParaRPr sz="1800" b="0" i="0" u="none" strike="noStrike" cap="none" baseline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13893" y="5676624"/>
            <a:ext cx="56343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7800" lvl="1">
              <a:buSzPct val="100000"/>
            </a:pPr>
            <a:r>
              <a:rPr lang="es-AR" sz="2400" b="1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*Nosotros </a:t>
            </a:r>
            <a:r>
              <a:rPr lang="es-AR" sz="2400" b="1" i="1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utilizaremos </a:t>
            </a:r>
            <a:r>
              <a:rPr lang="es-AR" sz="2400" b="1" i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Raspbian</a:t>
            </a:r>
            <a:endParaRPr lang="es-AR" sz="2400" b="1" i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6318" y="89182"/>
            <a:ext cx="520962" cy="65834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893" y="1154670"/>
            <a:ext cx="3320225" cy="280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104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 txBox="1">
            <a:spLocks noGrp="1"/>
          </p:cNvSpPr>
          <p:nvPr>
            <p:ph type="title"/>
          </p:nvPr>
        </p:nvSpPr>
        <p:spPr>
          <a:xfrm>
            <a:off x="755575" y="0"/>
            <a:ext cx="7931224" cy="83671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>
              <a:buSzPct val="25000"/>
            </a:pPr>
            <a:r>
              <a:rPr lang="es-AR" sz="3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¿Cómo se programa?</a:t>
            </a:r>
          </a:p>
        </p:txBody>
      </p:sp>
      <p:sp>
        <p:nvSpPr>
          <p:cNvPr id="8" name="Shape 310"/>
          <p:cNvSpPr txBox="1">
            <a:spLocks noGrp="1"/>
          </p:cNvSpPr>
          <p:nvPr>
            <p:ph type="body" idx="1"/>
          </p:nvPr>
        </p:nvSpPr>
        <p:spPr>
          <a:xfrm>
            <a:off x="3642812" y="1236379"/>
            <a:ext cx="5177659" cy="28181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1778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A1218"/>
              </a:buClr>
              <a:buSzPct val="100000"/>
              <a:buNone/>
            </a:pPr>
            <a:r>
              <a:rPr lang="es-AR" sz="2800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Raspbian</a:t>
            </a:r>
            <a:r>
              <a:rPr lang="es-AR" sz="28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trae instalado un interprete de Python y una librería (también en Python) que nos permite comunicarnos con los GPIO.</a:t>
            </a:r>
          </a:p>
          <a:p>
            <a:pPr marL="1778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A1218"/>
              </a:buClr>
              <a:buSzPct val="100000"/>
              <a:buNone/>
            </a:pPr>
            <a:r>
              <a:rPr lang="es-AR" sz="28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 obstante se pueden instalar compiladores que corran sobre Linux.</a:t>
            </a:r>
          </a:p>
          <a:p>
            <a:pPr marL="355600" marR="0" lvl="1" indent="-76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DA1218"/>
              </a:buClr>
              <a:buFont typeface="Noto Symbol"/>
              <a:buNone/>
            </a:pPr>
            <a:endParaRPr sz="1600" b="0" i="0" u="none" strike="noStrike" cap="none" baseline="0" dirty="0" smtClean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73050" marR="0" lvl="0" indent="-27305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DA1218"/>
              </a:buClr>
              <a:buFont typeface="Noto Symbol"/>
              <a:buNone/>
            </a:pPr>
            <a:endParaRPr sz="1800" b="0" i="0" u="none" strike="noStrike" cap="none" baseline="0" dirty="0" smtClean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73050" marR="0" lvl="0" indent="-27305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DA1218"/>
              </a:buClr>
              <a:buFont typeface="Noto Symbol"/>
              <a:buNone/>
            </a:pPr>
            <a:endParaRPr sz="1800" b="0" i="0" u="none" strike="noStrike" cap="none" baseline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5" y="1167328"/>
            <a:ext cx="2887237" cy="288723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13893" y="5676624"/>
            <a:ext cx="56343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7800" lvl="1">
              <a:buSzPct val="100000"/>
            </a:pPr>
            <a:r>
              <a:rPr lang="es-AR" sz="2400" b="1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*Nosotros </a:t>
            </a:r>
            <a:r>
              <a:rPr lang="es-AR" sz="2400" b="1" i="1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utilizaremos Python</a:t>
            </a:r>
            <a:endParaRPr lang="es-AR" sz="2400" b="1" i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60819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 txBox="1">
            <a:spLocks noGrp="1"/>
          </p:cNvSpPr>
          <p:nvPr>
            <p:ph type="title"/>
          </p:nvPr>
        </p:nvSpPr>
        <p:spPr>
          <a:xfrm>
            <a:off x="755575" y="0"/>
            <a:ext cx="7931224" cy="83671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s-AR" sz="32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¿Qué son los GPIO?</a:t>
            </a:r>
            <a:endParaRPr lang="es-AR" sz="3200" b="0" i="0" u="none" strike="noStrike" cap="none" baseline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6318" y="89182"/>
            <a:ext cx="520962" cy="65834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3161" y="1525962"/>
            <a:ext cx="3374333" cy="426418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271247" y="1633538"/>
            <a:ext cx="161364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6000" dirty="0" smtClean="0">
                <a:latin typeface="Cooper Black" panose="0208090404030B020404" pitchFamily="18" charset="0"/>
              </a:rPr>
              <a:t>G</a:t>
            </a:r>
          </a:p>
          <a:p>
            <a:pPr algn="ctr"/>
            <a:r>
              <a:rPr lang="es-AR" sz="6000" dirty="0" smtClean="0">
                <a:latin typeface="Cooper Black" panose="0208090404030B020404" pitchFamily="18" charset="0"/>
              </a:rPr>
              <a:t>P</a:t>
            </a:r>
          </a:p>
          <a:p>
            <a:pPr algn="ctr"/>
            <a:r>
              <a:rPr lang="es-AR" sz="6000" dirty="0" smtClean="0">
                <a:latin typeface="Cooper Black" panose="0208090404030B020404" pitchFamily="18" charset="0"/>
              </a:rPr>
              <a:t>I</a:t>
            </a:r>
          </a:p>
          <a:p>
            <a:pPr algn="ctr"/>
            <a:r>
              <a:rPr lang="es-AR" sz="6000" dirty="0">
                <a:latin typeface="Cooper Black" panose="0208090404030B020404" pitchFamily="18" charset="0"/>
              </a:rPr>
              <a:t>O</a:t>
            </a:r>
          </a:p>
        </p:txBody>
      </p:sp>
    </p:spTree>
    <p:extLst>
      <p:ext uri="{BB962C8B-B14F-4D97-AF65-F5344CB8AC3E}">
        <p14:creationId xmlns:p14="http://schemas.microsoft.com/office/powerpoint/2010/main" val="3839074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 txBox="1">
            <a:spLocks noGrp="1"/>
          </p:cNvSpPr>
          <p:nvPr>
            <p:ph type="title"/>
          </p:nvPr>
        </p:nvSpPr>
        <p:spPr>
          <a:xfrm>
            <a:off x="755575" y="0"/>
            <a:ext cx="7931224" cy="83671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s-AR" sz="320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¿</a:t>
            </a:r>
            <a:r>
              <a:rPr lang="es-AR" sz="3200" b="0" i="0" u="none" strike="noStrike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Qué </a:t>
            </a:r>
            <a:r>
              <a:rPr lang="es-AR" sz="32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Son Los Puertos GPIO</a:t>
            </a:r>
            <a:r>
              <a:rPr lang="es-AR" sz="320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r>
              <a:rPr lang="es-AR" sz="3200" b="0" i="0" u="none" strike="noStrike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891" y="1606644"/>
            <a:ext cx="1810507" cy="2287961"/>
          </a:xfrm>
          <a:prstGeom prst="rect">
            <a:avLst/>
          </a:prstGeom>
        </p:spPr>
      </p:pic>
      <p:sp>
        <p:nvSpPr>
          <p:cNvPr id="8" name="Shape 310"/>
          <p:cNvSpPr txBox="1">
            <a:spLocks noGrp="1"/>
          </p:cNvSpPr>
          <p:nvPr>
            <p:ph type="body" idx="1"/>
          </p:nvPr>
        </p:nvSpPr>
        <p:spPr>
          <a:xfrm>
            <a:off x="2716306" y="1606644"/>
            <a:ext cx="2541494" cy="1929932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91425" tIns="45700" rIns="91425" bIns="45700" anchor="t" anchorCtr="0">
            <a:noAutofit/>
          </a:bodyPr>
          <a:lstStyle/>
          <a:p>
            <a:pPr marL="1778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A1218"/>
              </a:buClr>
              <a:buSzPct val="100000"/>
              <a:buNone/>
            </a:pPr>
            <a:r>
              <a:rPr lang="es-AR" sz="28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 </a:t>
            </a:r>
            <a:r>
              <a:rPr lang="es-AR" sz="28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Wingdings" panose="05000000000000000000" pitchFamily="2" charset="2"/>
              </a:rPr>
              <a:t> General</a:t>
            </a:r>
            <a:endParaRPr lang="es-AR" sz="2800" dirty="0" smtClean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78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A1218"/>
              </a:buClr>
              <a:buSzPct val="100000"/>
              <a:buNone/>
            </a:pPr>
            <a:r>
              <a:rPr lang="es-AR" sz="28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  </a:t>
            </a:r>
            <a:r>
              <a:rPr lang="es-AR" sz="28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Wingdings" panose="05000000000000000000" pitchFamily="2" charset="2"/>
              </a:rPr>
              <a:t></a:t>
            </a:r>
            <a:r>
              <a:rPr lang="es-AR" sz="2800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Wingdings" panose="05000000000000000000" pitchFamily="2" charset="2"/>
              </a:rPr>
              <a:t>Purpose</a:t>
            </a:r>
            <a:endParaRPr lang="es-AR" sz="2800" dirty="0" smtClean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78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A1218"/>
              </a:buClr>
              <a:buSzPct val="100000"/>
              <a:buNone/>
            </a:pPr>
            <a:r>
              <a:rPr lang="es-AR" sz="28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   </a:t>
            </a:r>
            <a:r>
              <a:rPr lang="es-AR" sz="28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Wingdings" panose="05000000000000000000" pitchFamily="2" charset="2"/>
              </a:rPr>
              <a:t>Input</a:t>
            </a:r>
            <a:endParaRPr lang="es-AR" sz="2800" dirty="0" smtClean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78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A1218"/>
              </a:buClr>
              <a:buSzPct val="100000"/>
              <a:buNone/>
            </a:pPr>
            <a:r>
              <a:rPr lang="es-AR" sz="28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 </a:t>
            </a:r>
            <a:r>
              <a:rPr lang="es-AR" sz="28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Wingdings" panose="05000000000000000000" pitchFamily="2" charset="2"/>
              </a:rPr>
              <a:t>Output</a:t>
            </a:r>
            <a:endParaRPr lang="es-AR" sz="2800" dirty="0" smtClean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55600" marR="0" lvl="1" indent="-76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DA1218"/>
              </a:buClr>
              <a:buFont typeface="Noto Symbol"/>
              <a:buNone/>
            </a:pPr>
            <a:endParaRPr sz="1600" b="0" i="0" u="none" strike="noStrike" cap="none" baseline="0" dirty="0" smtClean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73050" marR="0" lvl="0" indent="-27305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DA1218"/>
              </a:buClr>
              <a:buFont typeface="Noto Symbol"/>
              <a:buNone/>
            </a:pPr>
            <a:endParaRPr sz="1800" b="0" i="0" u="none" strike="noStrike" cap="none" baseline="0" dirty="0" smtClean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73050" marR="0" lvl="0" indent="-27305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DA1218"/>
              </a:buClr>
              <a:buFont typeface="Noto Symbol"/>
              <a:buNone/>
            </a:pPr>
            <a:endParaRPr sz="1800" b="0" i="0" u="none" strike="noStrike" cap="none" baseline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891" y="4420137"/>
            <a:ext cx="3546377" cy="2376207"/>
          </a:xfrm>
          <a:prstGeom prst="rect">
            <a:avLst/>
          </a:prstGeom>
        </p:spPr>
      </p:pic>
      <p:sp>
        <p:nvSpPr>
          <p:cNvPr id="10" name="Shape 310"/>
          <p:cNvSpPr txBox="1">
            <a:spLocks/>
          </p:cNvSpPr>
          <p:nvPr/>
        </p:nvSpPr>
        <p:spPr>
          <a:xfrm>
            <a:off x="4334435" y="4125726"/>
            <a:ext cx="6171400" cy="19299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73050" marR="0" indent="-1206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DA1218"/>
              </a:buClr>
              <a:buFont typeface="Noto Symbol"/>
              <a:buChar char="▪"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628650" marR="0" indent="-234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A1218"/>
              </a:buClr>
              <a:buFont typeface="Noto Symbol"/>
              <a:buChar char="↗"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903288" marR="0" indent="-16668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A1218"/>
              </a:buClr>
              <a:buFont typeface="Noto Symbol"/>
              <a:buChar char="✓"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L="1081088" marR="0" indent="-7778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A1218"/>
              </a:buClr>
              <a:buFont typeface="Arial"/>
              <a:buChar char="•"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L="1258888" marR="0" indent="-9048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A1218"/>
              </a:buClr>
              <a:buFont typeface="Courier New"/>
              <a:buChar char="o"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L="2514600" marR="0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•"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L="2971800" marR="0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•"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L="3429000" marR="0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•"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L="3886200" marR="0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•"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 marL="355600" lvl="1" indent="-76200">
              <a:spcBef>
                <a:spcPts val="320"/>
              </a:spcBef>
              <a:buFont typeface="Noto Symbol"/>
              <a:buNone/>
            </a:pPr>
            <a:endParaRPr lang="es-AR" sz="1600" dirty="0" smtClean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73050">
              <a:spcBef>
                <a:spcPts val="360"/>
              </a:spcBef>
              <a:buFont typeface="Noto Symbol"/>
              <a:buNone/>
            </a:pPr>
            <a:endParaRPr lang="es-AR" sz="1800" dirty="0" smtClean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73050">
              <a:spcBef>
                <a:spcPts val="360"/>
              </a:spcBef>
              <a:buFont typeface="Noto Symbol"/>
              <a:buNone/>
            </a:pPr>
            <a:endParaRPr lang="es-AR"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Shape 310"/>
          <p:cNvSpPr txBox="1">
            <a:spLocks/>
          </p:cNvSpPr>
          <p:nvPr/>
        </p:nvSpPr>
        <p:spPr>
          <a:xfrm>
            <a:off x="4334434" y="4306509"/>
            <a:ext cx="4661647" cy="1749150"/>
          </a:xfrm>
          <a:prstGeom prst="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lIns="91425" tIns="45700" rIns="91425" bIns="45700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73050" marR="0" indent="-1206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DA1218"/>
              </a:buClr>
              <a:buFont typeface="Noto Symbol"/>
              <a:buChar char="▪"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628650" marR="0" indent="-234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A1218"/>
              </a:buClr>
              <a:buFont typeface="Noto Symbol"/>
              <a:buChar char="↗"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903288" marR="0" indent="-16668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A1218"/>
              </a:buClr>
              <a:buFont typeface="Noto Symbol"/>
              <a:buChar char="✓"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L="1081088" marR="0" indent="-7778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A1218"/>
              </a:buClr>
              <a:buFont typeface="Arial"/>
              <a:buChar char="•"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L="1258888" marR="0" indent="-9048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A1218"/>
              </a:buClr>
              <a:buFont typeface="Courier New"/>
              <a:buChar char="o"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L="2514600" marR="0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•"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L="2971800" marR="0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•"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L="3429000" marR="0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•"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L="3886200" marR="0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•"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 marL="355600" lvl="1" indent="-177800">
              <a:buSzPct val="100000"/>
              <a:buFont typeface="Noto Symbol"/>
              <a:buChar char="✓"/>
            </a:pPr>
            <a:r>
              <a:rPr lang="es-AR" sz="24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Son puertos </a:t>
            </a:r>
            <a:r>
              <a:rPr lang="es-AR" sz="2400" b="1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DIGITALES</a:t>
            </a:r>
          </a:p>
          <a:p>
            <a:pPr marL="355600" lvl="1" indent="-177800">
              <a:buSzPct val="100000"/>
              <a:buFont typeface="Noto Symbol"/>
              <a:buChar char="✓"/>
            </a:pPr>
            <a:r>
              <a:rPr lang="es-AR" sz="24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Algunos de entrada y salida de datos</a:t>
            </a:r>
          </a:p>
          <a:p>
            <a:pPr marL="355600" lvl="1" indent="-177800">
              <a:buSzPct val="100000"/>
              <a:buFont typeface="Noto Symbol"/>
              <a:buChar char="✓"/>
            </a:pPr>
            <a:r>
              <a:rPr lang="es-AR" sz="24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Otros de alimentación</a:t>
            </a:r>
          </a:p>
          <a:p>
            <a:pPr marL="177800" lvl="1" indent="0">
              <a:buSzPct val="100000"/>
              <a:buFont typeface="Noto Symbol"/>
              <a:buNone/>
            </a:pPr>
            <a:endParaRPr lang="es-AR" sz="2400" dirty="0" smtClean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55600" lvl="1" indent="-76200">
              <a:spcBef>
                <a:spcPts val="320"/>
              </a:spcBef>
              <a:buFont typeface="Noto Symbol"/>
              <a:buNone/>
            </a:pPr>
            <a:endParaRPr lang="es-AR" sz="2400" dirty="0" smtClean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73050">
              <a:spcBef>
                <a:spcPts val="360"/>
              </a:spcBef>
              <a:buFont typeface="Noto Symbol"/>
              <a:buNone/>
            </a:pPr>
            <a:endParaRPr lang="es-AR" sz="2400" dirty="0" smtClean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73050">
              <a:spcBef>
                <a:spcPts val="360"/>
              </a:spcBef>
              <a:buFont typeface="Noto Symbol"/>
              <a:buNone/>
            </a:pPr>
            <a:endParaRPr lang="es-AR"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Shape 310"/>
          <p:cNvSpPr txBox="1">
            <a:spLocks/>
          </p:cNvSpPr>
          <p:nvPr/>
        </p:nvSpPr>
        <p:spPr>
          <a:xfrm>
            <a:off x="5880447" y="1576484"/>
            <a:ext cx="3079376" cy="19299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91425" tIns="45700" rIns="91425" bIns="45700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73050" marR="0" indent="-1206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DA1218"/>
              </a:buClr>
              <a:buFont typeface="Noto Symbol"/>
              <a:buChar char="▪"/>
              <a:defRPr sz="1400" b="0" i="0" u="none" strike="noStrike" cap="none" baseline="0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  <a:rtl val="0"/>
              </a:defRPr>
            </a:lvl1pPr>
            <a:lvl2pPr marL="628650" marR="0" indent="-234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A1218"/>
              </a:buClr>
              <a:buFont typeface="Noto Symbol"/>
              <a:buChar char="↗"/>
              <a:defRPr sz="1400" b="0" i="0" u="none" strike="noStrike" cap="none" baseline="0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  <a:rtl val="0"/>
              </a:defRPr>
            </a:lvl2pPr>
            <a:lvl3pPr marL="903288" marR="0" indent="-16668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A1218"/>
              </a:buClr>
              <a:buFont typeface="Noto Symbol"/>
              <a:buChar char="✓"/>
              <a:defRPr sz="1400" b="0" i="0" u="none" strike="noStrike" cap="none" baseline="0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  <a:rtl val="0"/>
              </a:defRPr>
            </a:lvl3pPr>
            <a:lvl4pPr marL="1081088" marR="0" indent="-7778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A1218"/>
              </a:buClr>
              <a:buFont typeface="Arial"/>
              <a:buChar char="•"/>
              <a:defRPr sz="1400" b="0" i="0" u="none" strike="noStrike" cap="none" baseline="0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  <a:rtl val="0"/>
              </a:defRPr>
            </a:lvl4pPr>
            <a:lvl5pPr marL="1258888" marR="0" indent="-9048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A1218"/>
              </a:buClr>
              <a:buFont typeface="Courier New"/>
              <a:buChar char="o"/>
              <a:defRPr sz="1400" b="0" i="0" u="none" strike="noStrike" cap="none" baseline="0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  <a:rtl val="0"/>
              </a:defRPr>
            </a:lvl5pPr>
            <a:lvl6pPr marL="2514600" marR="0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•"/>
              <a:defRPr sz="1400" b="0" i="0" u="none" strike="noStrike" cap="none" baseline="0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  <a:rtl val="0"/>
              </a:defRPr>
            </a:lvl6pPr>
            <a:lvl7pPr marL="2971800" marR="0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•"/>
              <a:defRPr sz="1400" b="0" i="0" u="none" strike="noStrike" cap="none" baseline="0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  <a:rtl val="0"/>
              </a:defRPr>
            </a:lvl7pPr>
            <a:lvl8pPr marL="3429000" marR="0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•"/>
              <a:defRPr sz="1400" b="0" i="0" u="none" strike="noStrike" cap="none" baseline="0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  <a:rtl val="0"/>
              </a:defRPr>
            </a:lvl8pPr>
            <a:lvl9pPr marL="3886200" marR="0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•"/>
              <a:defRPr sz="1400" b="0" i="0" u="none" strike="noStrike" cap="none" baseline="0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  <a:rtl val="0"/>
              </a:defRPr>
            </a:lvl9pPr>
          </a:lstStyle>
          <a:p>
            <a:pPr marL="177800" lvl="1" indent="0">
              <a:buSzPct val="100000"/>
              <a:buFont typeface="Noto Symbol"/>
              <a:buNone/>
            </a:pPr>
            <a:r>
              <a:rPr lang="es-AR" sz="28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 utilizan para interactuar con componentes digitales.</a:t>
            </a:r>
            <a:endParaRPr lang="es-AR"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6318" y="89182"/>
            <a:ext cx="520962" cy="658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112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6244</TotalTime>
  <Words>416</Words>
  <Application>Microsoft Office PowerPoint</Application>
  <PresentationFormat>On-screen Show (4:3)</PresentationFormat>
  <Paragraphs>125</Paragraphs>
  <Slides>36</Slides>
  <Notes>36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36</vt:i4>
      </vt:variant>
    </vt:vector>
  </HeadingPairs>
  <TitlesOfParts>
    <vt:vector size="47" baseType="lpstr">
      <vt:lpstr>Arial</vt:lpstr>
      <vt:lpstr>Arial Black</vt:lpstr>
      <vt:lpstr>Calibri</vt:lpstr>
      <vt:lpstr>Consolas</vt:lpstr>
      <vt:lpstr>Cooper Black</vt:lpstr>
      <vt:lpstr>Courier New</vt:lpstr>
      <vt:lpstr>Modern No. 20</vt:lpstr>
      <vt:lpstr>Noto Symbol</vt:lpstr>
      <vt:lpstr>Wingdings</vt:lpstr>
      <vt:lpstr>Office Theme</vt:lpstr>
      <vt:lpstr>1_Office Theme</vt:lpstr>
      <vt:lpstr>PowerPoint Presentation</vt:lpstr>
      <vt:lpstr>Objetivo</vt:lpstr>
      <vt:lpstr>¿Qué es Raspberry Pi?</vt:lpstr>
      <vt:lpstr>¿Qué es? </vt:lpstr>
      <vt:lpstr>¿Cómo está compuesta?</vt:lpstr>
      <vt:lpstr>¿Qué SO utiliza?</vt:lpstr>
      <vt:lpstr>¿Cómo se programa?</vt:lpstr>
      <vt:lpstr>¿Qué son los GPIO?</vt:lpstr>
      <vt:lpstr>¿Qué Son Los Puertos GPIO? </vt:lpstr>
      <vt:lpstr>¿Cómo identificamos los puertos GPIO?</vt:lpstr>
      <vt:lpstr>¿Cómo interactuar con componentes digitales?</vt:lpstr>
      <vt:lpstr>Práctica</vt:lpstr>
      <vt:lpstr>Práctica - ¿Qué vamos a hacer?</vt:lpstr>
      <vt:lpstr>Práctica - ¿Qué vamos a hacer?</vt:lpstr>
      <vt:lpstr>Práctica - ¿Cómo lo vamos a hacer?</vt:lpstr>
      <vt:lpstr>Práctica – Configuración GPIO</vt:lpstr>
      <vt:lpstr>Práctica – I/O</vt:lpstr>
      <vt:lpstr>Práctica – PWM</vt:lpstr>
      <vt:lpstr>Práctica – Resumen de las instrucciones</vt:lpstr>
      <vt:lpstr>Diagrama de conexiones</vt:lpstr>
      <vt:lpstr>Práctica – Deploy</vt:lpstr>
      <vt:lpstr>Práctica – Run</vt:lpstr>
      <vt:lpstr>Preguntas</vt:lpstr>
      <vt:lpstr>PowerPoint Presentation</vt:lpstr>
      <vt:lpstr>Otros S.O.</vt:lpstr>
      <vt:lpstr>Snappy Ubuntu Core</vt:lpstr>
      <vt:lpstr>Ubuntu Mate</vt:lpstr>
      <vt:lpstr>PIDORA</vt:lpstr>
      <vt:lpstr>OPENELEC</vt:lpstr>
      <vt:lpstr>RECALBOX</vt:lpstr>
      <vt:lpstr>RECALBOX</vt:lpstr>
      <vt:lpstr>Proyectos Ejemplo</vt:lpstr>
      <vt:lpstr>Proyectos Ejemplo</vt:lpstr>
      <vt:lpstr>Proyectos Ejemplo</vt:lpstr>
      <vt:lpstr>Proyectos Ejemplo</vt:lpstr>
      <vt:lpstr>Proyectos Ejemplo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Santiago Esteban Diaz</cp:lastModifiedBy>
  <cp:revision>108</cp:revision>
  <dcterms:modified xsi:type="dcterms:W3CDTF">2018-09-26T14:49:52Z</dcterms:modified>
</cp:coreProperties>
</file>